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03" r:id="rId1"/>
  </p:sldMasterIdLst>
  <p:notesMasterIdLst>
    <p:notesMasterId r:id="rId14"/>
  </p:notesMasterIdLst>
  <p:handoutMasterIdLst>
    <p:handoutMasterId r:id="rId15"/>
  </p:handoutMasterIdLst>
  <p:sldIdLst>
    <p:sldId id="256" r:id="rId2"/>
    <p:sldId id="269" r:id="rId3"/>
    <p:sldId id="284" r:id="rId4"/>
    <p:sldId id="283" r:id="rId5"/>
    <p:sldId id="275" r:id="rId6"/>
    <p:sldId id="276" r:id="rId7"/>
    <p:sldId id="277" r:id="rId8"/>
    <p:sldId id="281" r:id="rId9"/>
    <p:sldId id="282" r:id="rId10"/>
    <p:sldId id="279" r:id="rId11"/>
    <p:sldId id="280" r:id="rId12"/>
    <p:sldId id="278" r:id="rId13"/>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p:cViewPr varScale="1">
        <p:scale>
          <a:sx n="64" d="100"/>
          <a:sy n="64" d="100"/>
        </p:scale>
        <p:origin x="752" y="48"/>
      </p:cViewPr>
      <p:guideLst>
        <p:guide orient="horz" pos="2160"/>
        <p:guide pos="3839"/>
      </p:guideLst>
    </p:cSldViewPr>
  </p:slideViewPr>
  <p:notesTextViewPr>
    <p:cViewPr>
      <p:scale>
        <a:sx n="100" d="100"/>
        <a:sy n="100" d="100"/>
      </p:scale>
      <p:origin x="0" y="0"/>
    </p:cViewPr>
  </p:notesTextViewPr>
  <p:notesViewPr>
    <p:cSldViewPr showGuides="1">
      <p:cViewPr varScale="1">
        <p:scale>
          <a:sx n="63" d="100"/>
          <a:sy n="63" d="100"/>
        </p:scale>
        <p:origin x="1986"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1" Type="http://schemas.openxmlformats.org/officeDocument/2006/relationships/hyperlink" Target="https://www.progressive.com/answers/state-car-insurance-information/" TargetMode="External"/></Relationships>
</file>

<file path=ppt/diagrams/_rels/data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7.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_rels/drawing1.xml.rels><?xml version="1.0" encoding="UTF-8" standalone="yes"?>
<Relationships xmlns="http://schemas.openxmlformats.org/package/2006/relationships"><Relationship Id="rId1" Type="http://schemas.openxmlformats.org/officeDocument/2006/relationships/hyperlink" Target="https://www.progressive.com/answers/state-car-insurance-information/" TargetMode="External"/></Relationships>
</file>

<file path=ppt/diagrams/_rels/drawing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7.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9ACD29-D7F3-4A37-BACA-1911AC690A6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B1643A6-61A0-4AFF-ADB6-C3F17DD36C91}">
      <dgm:prSet/>
      <dgm:spPr/>
      <dgm:t>
        <a:bodyPr/>
        <a:lstStyle/>
        <a:p>
          <a:r>
            <a:rPr lang="en-US"/>
            <a:t>Each State has Different Laws Regulating Insurance</a:t>
          </a:r>
        </a:p>
      </dgm:t>
    </dgm:pt>
    <dgm:pt modelId="{2B0582E6-4669-4107-BA5C-657DB81F690C}" type="parTrans" cxnId="{FAE201CF-9849-4E28-839D-C94EED663893}">
      <dgm:prSet/>
      <dgm:spPr/>
      <dgm:t>
        <a:bodyPr/>
        <a:lstStyle/>
        <a:p>
          <a:endParaRPr lang="en-US"/>
        </a:p>
      </dgm:t>
    </dgm:pt>
    <dgm:pt modelId="{E89B3FD0-FAC4-4384-A00B-746D7330D5D5}" type="sibTrans" cxnId="{FAE201CF-9849-4E28-839D-C94EED663893}">
      <dgm:prSet/>
      <dgm:spPr/>
      <dgm:t>
        <a:bodyPr/>
        <a:lstStyle/>
        <a:p>
          <a:endParaRPr lang="en-US"/>
        </a:p>
      </dgm:t>
    </dgm:pt>
    <dgm:pt modelId="{CCDEE28D-1FCC-4D8E-A2A7-21A651BAFAD6}">
      <dgm:prSet/>
      <dgm:spPr/>
      <dgm:t>
        <a:bodyPr/>
        <a:lstStyle/>
        <a:p>
          <a:r>
            <a:rPr lang="en-US" dirty="0"/>
            <a:t>Minimum Required Limits (State Minimum)</a:t>
          </a:r>
        </a:p>
      </dgm:t>
    </dgm:pt>
    <dgm:pt modelId="{982AB76D-80F5-4065-87E1-CA4CAC8BD315}" type="parTrans" cxnId="{B87C2F5A-A82D-4565-A989-1DB7965D39A3}">
      <dgm:prSet/>
      <dgm:spPr/>
      <dgm:t>
        <a:bodyPr/>
        <a:lstStyle/>
        <a:p>
          <a:endParaRPr lang="en-US"/>
        </a:p>
      </dgm:t>
    </dgm:pt>
    <dgm:pt modelId="{105492BF-33B5-47CA-A3B6-0353EA9C4BE8}" type="sibTrans" cxnId="{B87C2F5A-A82D-4565-A989-1DB7965D39A3}">
      <dgm:prSet/>
      <dgm:spPr/>
      <dgm:t>
        <a:bodyPr/>
        <a:lstStyle/>
        <a:p>
          <a:endParaRPr lang="en-US"/>
        </a:p>
      </dgm:t>
    </dgm:pt>
    <dgm:pt modelId="{F1040049-C1C8-4CC5-BD9B-7BF00DD25676}">
      <dgm:prSet/>
      <dgm:spPr/>
      <dgm:t>
        <a:bodyPr/>
        <a:lstStyle/>
        <a:p>
          <a:r>
            <a:rPr lang="en-US" dirty="0">
              <a:hlinkClick xmlns:r="http://schemas.openxmlformats.org/officeDocument/2006/relationships" r:id="rId1"/>
            </a:rPr>
            <a:t>https://www.progressive.com/answers/state-car-insurance-information/</a:t>
          </a:r>
          <a:r>
            <a:rPr lang="en-US" dirty="0"/>
            <a:t> </a:t>
          </a:r>
        </a:p>
      </dgm:t>
    </dgm:pt>
    <dgm:pt modelId="{6B2CAA9D-4D2E-4DA2-95FB-A03D0811E379}" type="parTrans" cxnId="{E53A108F-CEEF-47E2-ADDE-9716DC323657}">
      <dgm:prSet/>
      <dgm:spPr/>
      <dgm:t>
        <a:bodyPr/>
        <a:lstStyle/>
        <a:p>
          <a:endParaRPr lang="en-US"/>
        </a:p>
      </dgm:t>
    </dgm:pt>
    <dgm:pt modelId="{27C79E23-CA49-4192-9EC1-FB5F5B27BDB5}" type="sibTrans" cxnId="{E53A108F-CEEF-47E2-ADDE-9716DC323657}">
      <dgm:prSet/>
      <dgm:spPr/>
      <dgm:t>
        <a:bodyPr/>
        <a:lstStyle/>
        <a:p>
          <a:endParaRPr lang="en-US"/>
        </a:p>
      </dgm:t>
    </dgm:pt>
    <dgm:pt modelId="{249A9D1A-D9A3-472C-94ED-1DBA83BC6224}">
      <dgm:prSet/>
      <dgm:spPr/>
      <dgm:t>
        <a:bodyPr/>
        <a:lstStyle/>
        <a:p>
          <a:r>
            <a:rPr lang="en-US" dirty="0"/>
            <a:t>Uninsured Motorists </a:t>
          </a:r>
        </a:p>
      </dgm:t>
    </dgm:pt>
    <dgm:pt modelId="{5E642D49-7A0C-43E6-B47C-0051DE7DEE37}" type="parTrans" cxnId="{C06B1A39-2630-45DB-8461-E81462179890}">
      <dgm:prSet/>
      <dgm:spPr/>
      <dgm:t>
        <a:bodyPr/>
        <a:lstStyle/>
        <a:p>
          <a:endParaRPr lang="en-US"/>
        </a:p>
      </dgm:t>
    </dgm:pt>
    <dgm:pt modelId="{4345FCEB-C486-4ABB-8EE2-CBF5885BB3BE}" type="sibTrans" cxnId="{C06B1A39-2630-45DB-8461-E81462179890}">
      <dgm:prSet/>
      <dgm:spPr/>
      <dgm:t>
        <a:bodyPr/>
        <a:lstStyle/>
        <a:p>
          <a:endParaRPr lang="en-US"/>
        </a:p>
      </dgm:t>
    </dgm:pt>
    <dgm:pt modelId="{2DCD06AD-8F6C-4D04-A3B3-54C963EB6580}">
      <dgm:prSet/>
      <dgm:spPr/>
      <dgm:t>
        <a:bodyPr/>
        <a:lstStyle/>
        <a:p>
          <a:r>
            <a:rPr lang="en-US" dirty="0"/>
            <a:t>Workers Compensation: OH, Wyoming, N. Dakota and Washington State are Monopolistic</a:t>
          </a:r>
        </a:p>
      </dgm:t>
    </dgm:pt>
    <dgm:pt modelId="{6C8A4C2F-9BDE-4422-A4BE-FAE04AE0697A}" type="parTrans" cxnId="{E9273209-4535-484A-A2D3-E17AD10F8B2B}">
      <dgm:prSet/>
      <dgm:spPr/>
      <dgm:t>
        <a:bodyPr/>
        <a:lstStyle/>
        <a:p>
          <a:endParaRPr lang="en-US"/>
        </a:p>
      </dgm:t>
    </dgm:pt>
    <dgm:pt modelId="{254E0CE8-1166-4536-90D7-10FF52EBA5C6}" type="sibTrans" cxnId="{E9273209-4535-484A-A2D3-E17AD10F8B2B}">
      <dgm:prSet/>
      <dgm:spPr/>
      <dgm:t>
        <a:bodyPr/>
        <a:lstStyle/>
        <a:p>
          <a:endParaRPr lang="en-US"/>
        </a:p>
      </dgm:t>
    </dgm:pt>
    <dgm:pt modelId="{B16A4C65-22DD-401C-8756-90351F34CCB9}">
      <dgm:prSet/>
      <dgm:spPr/>
      <dgm:t>
        <a:bodyPr/>
        <a:lstStyle/>
        <a:p>
          <a:r>
            <a:rPr lang="en-US" dirty="0"/>
            <a:t>Cancellation Provisions:  Minimum Earned Premium    </a:t>
          </a:r>
        </a:p>
      </dgm:t>
    </dgm:pt>
    <dgm:pt modelId="{A052886B-4B63-450E-90A2-2C611AA6EF3A}" type="parTrans" cxnId="{25CDF151-3A55-4A97-BEC9-6F7875E03AB7}">
      <dgm:prSet/>
      <dgm:spPr/>
      <dgm:t>
        <a:bodyPr/>
        <a:lstStyle/>
        <a:p>
          <a:endParaRPr lang="en-US"/>
        </a:p>
      </dgm:t>
    </dgm:pt>
    <dgm:pt modelId="{AFC63265-86D7-40AE-B56D-BF49CF8306D5}" type="sibTrans" cxnId="{25CDF151-3A55-4A97-BEC9-6F7875E03AB7}">
      <dgm:prSet/>
      <dgm:spPr/>
      <dgm:t>
        <a:bodyPr/>
        <a:lstStyle/>
        <a:p>
          <a:endParaRPr lang="en-US"/>
        </a:p>
      </dgm:t>
    </dgm:pt>
    <dgm:pt modelId="{27E463FD-1BEA-431F-8512-BED6653635D7}">
      <dgm:prSet/>
      <dgm:spPr/>
      <dgm:t>
        <a:bodyPr/>
        <a:lstStyle/>
        <a:p>
          <a:r>
            <a:rPr lang="en-US"/>
            <a:t>I am not a Politician </a:t>
          </a:r>
        </a:p>
      </dgm:t>
    </dgm:pt>
    <dgm:pt modelId="{354A8498-B95A-477D-A7A3-8D63DC8F6CBE}" type="parTrans" cxnId="{B02B44D0-CF64-4377-9BA3-363474195736}">
      <dgm:prSet/>
      <dgm:spPr/>
      <dgm:t>
        <a:bodyPr/>
        <a:lstStyle/>
        <a:p>
          <a:endParaRPr lang="en-US"/>
        </a:p>
      </dgm:t>
    </dgm:pt>
    <dgm:pt modelId="{921D439A-3421-45C8-8E31-1BC47493FCCC}" type="sibTrans" cxnId="{B02B44D0-CF64-4377-9BA3-363474195736}">
      <dgm:prSet/>
      <dgm:spPr/>
      <dgm:t>
        <a:bodyPr/>
        <a:lstStyle/>
        <a:p>
          <a:endParaRPr lang="en-US"/>
        </a:p>
      </dgm:t>
    </dgm:pt>
    <dgm:pt modelId="{731DC2C3-F7D6-4D90-94B7-0190B322555F}">
      <dgm:prSet/>
      <dgm:spPr/>
      <dgm:t>
        <a:bodyPr/>
        <a:lstStyle/>
        <a:p>
          <a:r>
            <a:rPr lang="en-US"/>
            <a:t>Most Business Owners Believe State Control is Less Bureaucratic than Federal Governing </a:t>
          </a:r>
        </a:p>
      </dgm:t>
    </dgm:pt>
    <dgm:pt modelId="{2A90C9DB-6506-42CC-80A1-D14D35E76772}" type="parTrans" cxnId="{EA073818-0919-4FE5-B007-48CADB4A848B}">
      <dgm:prSet/>
      <dgm:spPr/>
      <dgm:t>
        <a:bodyPr/>
        <a:lstStyle/>
        <a:p>
          <a:endParaRPr lang="en-US"/>
        </a:p>
      </dgm:t>
    </dgm:pt>
    <dgm:pt modelId="{2F249A28-C2F2-4023-B043-1B413B8B04D8}" type="sibTrans" cxnId="{EA073818-0919-4FE5-B007-48CADB4A848B}">
      <dgm:prSet/>
      <dgm:spPr/>
      <dgm:t>
        <a:bodyPr/>
        <a:lstStyle/>
        <a:p>
          <a:endParaRPr lang="en-US"/>
        </a:p>
      </dgm:t>
    </dgm:pt>
    <dgm:pt modelId="{89AE4C5E-71F0-4804-AE6C-2D6EBD9C1575}" type="pres">
      <dgm:prSet presAssocID="{DB9ACD29-D7F3-4A37-BACA-1911AC690A69}" presName="linear" presStyleCnt="0">
        <dgm:presLayoutVars>
          <dgm:animLvl val="lvl"/>
          <dgm:resizeHandles val="exact"/>
        </dgm:presLayoutVars>
      </dgm:prSet>
      <dgm:spPr/>
    </dgm:pt>
    <dgm:pt modelId="{66FBCBF2-5586-464B-97D8-3B0F22206DF3}" type="pres">
      <dgm:prSet presAssocID="{EB1643A6-61A0-4AFF-ADB6-C3F17DD36C91}" presName="parentText" presStyleLbl="node1" presStyleIdx="0" presStyleCnt="2">
        <dgm:presLayoutVars>
          <dgm:chMax val="0"/>
          <dgm:bulletEnabled val="1"/>
        </dgm:presLayoutVars>
      </dgm:prSet>
      <dgm:spPr/>
    </dgm:pt>
    <dgm:pt modelId="{7B6FFD65-4ABE-47C4-9551-13146D336604}" type="pres">
      <dgm:prSet presAssocID="{EB1643A6-61A0-4AFF-ADB6-C3F17DD36C91}" presName="childText" presStyleLbl="revTx" presStyleIdx="0" presStyleCnt="2">
        <dgm:presLayoutVars>
          <dgm:bulletEnabled val="1"/>
        </dgm:presLayoutVars>
      </dgm:prSet>
      <dgm:spPr/>
    </dgm:pt>
    <dgm:pt modelId="{41CE4445-B569-42E5-BADA-5C70BF8DEE9C}" type="pres">
      <dgm:prSet presAssocID="{27E463FD-1BEA-431F-8512-BED6653635D7}" presName="parentText" presStyleLbl="node1" presStyleIdx="1" presStyleCnt="2">
        <dgm:presLayoutVars>
          <dgm:chMax val="0"/>
          <dgm:bulletEnabled val="1"/>
        </dgm:presLayoutVars>
      </dgm:prSet>
      <dgm:spPr/>
    </dgm:pt>
    <dgm:pt modelId="{8BC45509-ECDE-4D93-82C4-EE8FB264507A}" type="pres">
      <dgm:prSet presAssocID="{27E463FD-1BEA-431F-8512-BED6653635D7}" presName="childText" presStyleLbl="revTx" presStyleIdx="1" presStyleCnt="2">
        <dgm:presLayoutVars>
          <dgm:bulletEnabled val="1"/>
        </dgm:presLayoutVars>
      </dgm:prSet>
      <dgm:spPr/>
    </dgm:pt>
  </dgm:ptLst>
  <dgm:cxnLst>
    <dgm:cxn modelId="{E9273209-4535-484A-A2D3-E17AD10F8B2B}" srcId="{EB1643A6-61A0-4AFF-ADB6-C3F17DD36C91}" destId="{2DCD06AD-8F6C-4D04-A3B3-54C963EB6580}" srcOrd="2" destOrd="0" parTransId="{6C8A4C2F-9BDE-4422-A4BE-FAE04AE0697A}" sibTransId="{254E0CE8-1166-4536-90D7-10FF52EBA5C6}"/>
    <dgm:cxn modelId="{EA073818-0919-4FE5-B007-48CADB4A848B}" srcId="{27E463FD-1BEA-431F-8512-BED6653635D7}" destId="{731DC2C3-F7D6-4D90-94B7-0190B322555F}" srcOrd="0" destOrd="0" parTransId="{2A90C9DB-6506-42CC-80A1-D14D35E76772}" sibTransId="{2F249A28-C2F2-4023-B043-1B413B8B04D8}"/>
    <dgm:cxn modelId="{431AE325-C88C-401E-8D54-81248A059999}" type="presOf" srcId="{F1040049-C1C8-4CC5-BD9B-7BF00DD25676}" destId="{7B6FFD65-4ABE-47C4-9551-13146D336604}" srcOrd="0" destOrd="1" presId="urn:microsoft.com/office/officeart/2005/8/layout/vList2"/>
    <dgm:cxn modelId="{33FE1D32-5185-4D41-8D6D-407DA90E51E7}" type="presOf" srcId="{EB1643A6-61A0-4AFF-ADB6-C3F17DD36C91}" destId="{66FBCBF2-5586-464B-97D8-3B0F22206DF3}" srcOrd="0" destOrd="0" presId="urn:microsoft.com/office/officeart/2005/8/layout/vList2"/>
    <dgm:cxn modelId="{C06B1A39-2630-45DB-8461-E81462179890}" srcId="{EB1643A6-61A0-4AFF-ADB6-C3F17DD36C91}" destId="{249A9D1A-D9A3-472C-94ED-1DBA83BC6224}" srcOrd="1" destOrd="0" parTransId="{5E642D49-7A0C-43E6-B47C-0051DE7DEE37}" sibTransId="{4345FCEB-C486-4ABB-8EE2-CBF5885BB3BE}"/>
    <dgm:cxn modelId="{9A9D533A-356B-4930-81EF-9A072022702E}" type="presOf" srcId="{731DC2C3-F7D6-4D90-94B7-0190B322555F}" destId="{8BC45509-ECDE-4D93-82C4-EE8FB264507A}" srcOrd="0" destOrd="0" presId="urn:microsoft.com/office/officeart/2005/8/layout/vList2"/>
    <dgm:cxn modelId="{F3BC0D45-E7A5-4FC2-B229-1EEB4858C3E1}" type="presOf" srcId="{DB9ACD29-D7F3-4A37-BACA-1911AC690A69}" destId="{89AE4C5E-71F0-4804-AE6C-2D6EBD9C1575}" srcOrd="0" destOrd="0" presId="urn:microsoft.com/office/officeart/2005/8/layout/vList2"/>
    <dgm:cxn modelId="{262EDB48-BBE2-4395-AA8E-10DFF84DF467}" type="presOf" srcId="{B16A4C65-22DD-401C-8756-90351F34CCB9}" destId="{7B6FFD65-4ABE-47C4-9551-13146D336604}" srcOrd="0" destOrd="4" presId="urn:microsoft.com/office/officeart/2005/8/layout/vList2"/>
    <dgm:cxn modelId="{25CDF151-3A55-4A97-BEC9-6F7875E03AB7}" srcId="{EB1643A6-61A0-4AFF-ADB6-C3F17DD36C91}" destId="{B16A4C65-22DD-401C-8756-90351F34CCB9}" srcOrd="3" destOrd="0" parTransId="{A052886B-4B63-450E-90A2-2C611AA6EF3A}" sibTransId="{AFC63265-86D7-40AE-B56D-BF49CF8306D5}"/>
    <dgm:cxn modelId="{D70FC052-0FE7-4E91-869E-687D64FC43AD}" type="presOf" srcId="{27E463FD-1BEA-431F-8512-BED6653635D7}" destId="{41CE4445-B569-42E5-BADA-5C70BF8DEE9C}" srcOrd="0" destOrd="0" presId="urn:microsoft.com/office/officeart/2005/8/layout/vList2"/>
    <dgm:cxn modelId="{B87C2F5A-A82D-4565-A989-1DB7965D39A3}" srcId="{EB1643A6-61A0-4AFF-ADB6-C3F17DD36C91}" destId="{CCDEE28D-1FCC-4D8E-A2A7-21A651BAFAD6}" srcOrd="0" destOrd="0" parTransId="{982AB76D-80F5-4065-87E1-CA4CAC8BD315}" sibTransId="{105492BF-33B5-47CA-A3B6-0353EA9C4BE8}"/>
    <dgm:cxn modelId="{4CE4937C-B2DD-4150-99E9-8C80AE15F3B2}" type="presOf" srcId="{CCDEE28D-1FCC-4D8E-A2A7-21A651BAFAD6}" destId="{7B6FFD65-4ABE-47C4-9551-13146D336604}" srcOrd="0" destOrd="0" presId="urn:microsoft.com/office/officeart/2005/8/layout/vList2"/>
    <dgm:cxn modelId="{A29D7F7E-841F-4FA8-BF23-63B36619D9AD}" type="presOf" srcId="{249A9D1A-D9A3-472C-94ED-1DBA83BC6224}" destId="{7B6FFD65-4ABE-47C4-9551-13146D336604}" srcOrd="0" destOrd="2" presId="urn:microsoft.com/office/officeart/2005/8/layout/vList2"/>
    <dgm:cxn modelId="{E53A108F-CEEF-47E2-ADDE-9716DC323657}" srcId="{CCDEE28D-1FCC-4D8E-A2A7-21A651BAFAD6}" destId="{F1040049-C1C8-4CC5-BD9B-7BF00DD25676}" srcOrd="0" destOrd="0" parTransId="{6B2CAA9D-4D2E-4DA2-95FB-A03D0811E379}" sibTransId="{27C79E23-CA49-4192-9EC1-FB5F5B27BDB5}"/>
    <dgm:cxn modelId="{FAE201CF-9849-4E28-839D-C94EED663893}" srcId="{DB9ACD29-D7F3-4A37-BACA-1911AC690A69}" destId="{EB1643A6-61A0-4AFF-ADB6-C3F17DD36C91}" srcOrd="0" destOrd="0" parTransId="{2B0582E6-4669-4107-BA5C-657DB81F690C}" sibTransId="{E89B3FD0-FAC4-4384-A00B-746D7330D5D5}"/>
    <dgm:cxn modelId="{B02B44D0-CF64-4377-9BA3-363474195736}" srcId="{DB9ACD29-D7F3-4A37-BACA-1911AC690A69}" destId="{27E463FD-1BEA-431F-8512-BED6653635D7}" srcOrd="1" destOrd="0" parTransId="{354A8498-B95A-477D-A7A3-8D63DC8F6CBE}" sibTransId="{921D439A-3421-45C8-8E31-1BC47493FCCC}"/>
    <dgm:cxn modelId="{25D507E0-09A1-4716-8B38-7ECE7338B019}" type="presOf" srcId="{2DCD06AD-8F6C-4D04-A3B3-54C963EB6580}" destId="{7B6FFD65-4ABE-47C4-9551-13146D336604}" srcOrd="0" destOrd="3" presId="urn:microsoft.com/office/officeart/2005/8/layout/vList2"/>
    <dgm:cxn modelId="{D2D4B6ED-C5CB-4A7C-AA98-F3030FCEF5C2}" type="presParOf" srcId="{89AE4C5E-71F0-4804-AE6C-2D6EBD9C1575}" destId="{66FBCBF2-5586-464B-97D8-3B0F22206DF3}" srcOrd="0" destOrd="0" presId="urn:microsoft.com/office/officeart/2005/8/layout/vList2"/>
    <dgm:cxn modelId="{EF4FE7F0-7AE0-4AD8-B055-DFE14EC57D91}" type="presParOf" srcId="{89AE4C5E-71F0-4804-AE6C-2D6EBD9C1575}" destId="{7B6FFD65-4ABE-47C4-9551-13146D336604}" srcOrd="1" destOrd="0" presId="urn:microsoft.com/office/officeart/2005/8/layout/vList2"/>
    <dgm:cxn modelId="{3AA11907-2908-4143-B1CB-90C27CBCE634}" type="presParOf" srcId="{89AE4C5E-71F0-4804-AE6C-2D6EBD9C1575}" destId="{41CE4445-B569-42E5-BADA-5C70BF8DEE9C}" srcOrd="2" destOrd="0" presId="urn:microsoft.com/office/officeart/2005/8/layout/vList2"/>
    <dgm:cxn modelId="{FA19BD61-4FCC-47EE-A672-0D90738DF160}" type="presParOf" srcId="{89AE4C5E-71F0-4804-AE6C-2D6EBD9C1575}" destId="{8BC45509-ECDE-4D93-82C4-EE8FB264507A}"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B57960-62EB-4F22-93C6-E132E7803F50}"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1BEBEEB5-7AAB-4949-88FD-A6E0D48BA092}">
      <dgm:prSet/>
      <dgm:spPr/>
      <dgm:t>
        <a:bodyPr/>
        <a:lstStyle/>
        <a:p>
          <a:r>
            <a:rPr lang="en-US" b="0" i="0"/>
            <a:t>Baseline “Filed Rate” with the State for Dealers Open Lot is $1.00 Per $100 of Auto Value</a:t>
          </a:r>
          <a:endParaRPr lang="en-US"/>
        </a:p>
      </dgm:t>
    </dgm:pt>
    <dgm:pt modelId="{E5430D17-1228-4D8B-96FA-1572FCDA3E03}" type="parTrans" cxnId="{F4578F10-41DE-4359-B74E-8C0E9BF04110}">
      <dgm:prSet/>
      <dgm:spPr/>
      <dgm:t>
        <a:bodyPr/>
        <a:lstStyle/>
        <a:p>
          <a:endParaRPr lang="en-US"/>
        </a:p>
      </dgm:t>
    </dgm:pt>
    <dgm:pt modelId="{EAC449BC-66AE-480C-8A2F-7D7B517EA878}" type="sibTrans" cxnId="{F4578F10-41DE-4359-B74E-8C0E9BF04110}">
      <dgm:prSet/>
      <dgm:spPr/>
      <dgm:t>
        <a:bodyPr/>
        <a:lstStyle/>
        <a:p>
          <a:endParaRPr lang="en-US"/>
        </a:p>
      </dgm:t>
    </dgm:pt>
    <dgm:pt modelId="{DAA727DD-629D-4361-9791-147A7EC281A3}">
      <dgm:prSet/>
      <dgm:spPr/>
      <dgm:t>
        <a:bodyPr/>
        <a:lstStyle/>
        <a:p>
          <a:r>
            <a:rPr lang="en-US" b="0" i="0"/>
            <a:t>$</a:t>
          </a:r>
          <a:r>
            <a:rPr lang="en-US" b="1" i="0"/>
            <a:t>1M of Inventory would be $10K Premium</a:t>
          </a:r>
          <a:endParaRPr lang="en-US" b="1"/>
        </a:p>
      </dgm:t>
    </dgm:pt>
    <dgm:pt modelId="{9A962C0B-B9CA-46BC-8C3D-4645563C70A8}" type="parTrans" cxnId="{F8811B16-325C-46F2-9D76-2B28446D77AA}">
      <dgm:prSet/>
      <dgm:spPr/>
      <dgm:t>
        <a:bodyPr/>
        <a:lstStyle/>
        <a:p>
          <a:endParaRPr lang="en-US"/>
        </a:p>
      </dgm:t>
    </dgm:pt>
    <dgm:pt modelId="{BDE07056-F21D-4141-93F7-EC8F36234415}" type="sibTrans" cxnId="{F8811B16-325C-46F2-9D76-2B28446D77AA}">
      <dgm:prSet/>
      <dgm:spPr/>
      <dgm:t>
        <a:bodyPr/>
        <a:lstStyle/>
        <a:p>
          <a:endParaRPr lang="en-US"/>
        </a:p>
      </dgm:t>
    </dgm:pt>
    <dgm:pt modelId="{CC5E118D-DEE6-4F4D-8E19-1AFF76137655}">
      <dgm:prSet/>
      <dgm:spPr/>
      <dgm:t>
        <a:bodyPr/>
        <a:lstStyle/>
        <a:p>
          <a:r>
            <a:rPr lang="en-US" b="0" i="0" dirty="0"/>
            <a:t>Ohio can Deviate from a Rate by .25</a:t>
          </a:r>
          <a:endParaRPr lang="en-US" dirty="0"/>
        </a:p>
      </dgm:t>
    </dgm:pt>
    <dgm:pt modelId="{1243C2DD-8785-47C8-851E-2E75DC8C70B3}" type="parTrans" cxnId="{225EE3A3-807F-4FAB-96EB-160E0302474D}">
      <dgm:prSet/>
      <dgm:spPr/>
      <dgm:t>
        <a:bodyPr/>
        <a:lstStyle/>
        <a:p>
          <a:endParaRPr lang="en-US"/>
        </a:p>
      </dgm:t>
    </dgm:pt>
    <dgm:pt modelId="{6FBC4EEE-8A4A-4D2B-9BAE-D4A9C89C1E7F}" type="sibTrans" cxnId="{225EE3A3-807F-4FAB-96EB-160E0302474D}">
      <dgm:prSet/>
      <dgm:spPr/>
      <dgm:t>
        <a:bodyPr/>
        <a:lstStyle/>
        <a:p>
          <a:endParaRPr lang="en-US"/>
        </a:p>
      </dgm:t>
    </dgm:pt>
    <dgm:pt modelId="{C87216B2-87E5-4C32-81E7-F9275C91AD1D}">
      <dgm:prSet/>
      <dgm:spPr/>
      <dgm:t>
        <a:bodyPr/>
        <a:lstStyle/>
        <a:p>
          <a:r>
            <a:rPr lang="en-US" b="1" i="0" dirty="0"/>
            <a:t>Best Rate would be Modified by .75</a:t>
          </a:r>
          <a:endParaRPr lang="en-US" b="1" dirty="0"/>
        </a:p>
      </dgm:t>
    </dgm:pt>
    <dgm:pt modelId="{96DFE0A5-1BD7-40F8-A79B-B2415515EADF}" type="parTrans" cxnId="{BB563502-F6B3-434C-ACB7-C6A5458823DE}">
      <dgm:prSet/>
      <dgm:spPr/>
      <dgm:t>
        <a:bodyPr/>
        <a:lstStyle/>
        <a:p>
          <a:endParaRPr lang="en-US"/>
        </a:p>
      </dgm:t>
    </dgm:pt>
    <dgm:pt modelId="{C30D0BF2-7431-4500-9140-29689B9CFFA7}" type="sibTrans" cxnId="{BB563502-F6B3-434C-ACB7-C6A5458823DE}">
      <dgm:prSet/>
      <dgm:spPr/>
      <dgm:t>
        <a:bodyPr/>
        <a:lstStyle/>
        <a:p>
          <a:endParaRPr lang="en-US"/>
        </a:p>
      </dgm:t>
    </dgm:pt>
    <dgm:pt modelId="{65683248-26E9-4A37-B809-AD5597E30BFE}">
      <dgm:prSet/>
      <dgm:spPr/>
      <dgm:t>
        <a:bodyPr/>
        <a:lstStyle/>
        <a:p>
          <a:r>
            <a:rPr lang="en-US" b="1" i="0"/>
            <a:t>Premium of $7,500</a:t>
          </a:r>
          <a:endParaRPr lang="en-US" b="1"/>
        </a:p>
      </dgm:t>
    </dgm:pt>
    <dgm:pt modelId="{BD37C478-C4A2-4783-99AB-AA9DAB20DE1F}" type="parTrans" cxnId="{BA535157-C6B6-4C02-86D2-7EDBF2E87C51}">
      <dgm:prSet/>
      <dgm:spPr/>
      <dgm:t>
        <a:bodyPr/>
        <a:lstStyle/>
        <a:p>
          <a:endParaRPr lang="en-US"/>
        </a:p>
      </dgm:t>
    </dgm:pt>
    <dgm:pt modelId="{6B8DFC02-D9DA-4B73-BDCA-0ED1208148B1}" type="sibTrans" cxnId="{BA535157-C6B6-4C02-86D2-7EDBF2E87C51}">
      <dgm:prSet/>
      <dgm:spPr/>
      <dgm:t>
        <a:bodyPr/>
        <a:lstStyle/>
        <a:p>
          <a:endParaRPr lang="en-US"/>
        </a:p>
      </dgm:t>
    </dgm:pt>
    <dgm:pt modelId="{991407F6-677A-4D59-BEB6-73DCD38D1F84}">
      <dgm:prSet/>
      <dgm:spPr/>
      <dgm:t>
        <a:bodyPr/>
        <a:lstStyle/>
        <a:p>
          <a:r>
            <a:rPr lang="en-US" b="1" i="0" dirty="0"/>
            <a:t>Worst Rate would be Modified by 1.25</a:t>
          </a:r>
          <a:endParaRPr lang="en-US" b="1" dirty="0"/>
        </a:p>
      </dgm:t>
    </dgm:pt>
    <dgm:pt modelId="{100B4C79-A4DF-420E-AE83-049D96C80380}" type="parTrans" cxnId="{1B5E81A4-F944-49C1-8970-AC16DA350A15}">
      <dgm:prSet/>
      <dgm:spPr/>
      <dgm:t>
        <a:bodyPr/>
        <a:lstStyle/>
        <a:p>
          <a:endParaRPr lang="en-US"/>
        </a:p>
      </dgm:t>
    </dgm:pt>
    <dgm:pt modelId="{3DC0415F-76A5-40AE-8BDA-427F82CFBCEC}" type="sibTrans" cxnId="{1B5E81A4-F944-49C1-8970-AC16DA350A15}">
      <dgm:prSet/>
      <dgm:spPr/>
      <dgm:t>
        <a:bodyPr/>
        <a:lstStyle/>
        <a:p>
          <a:endParaRPr lang="en-US"/>
        </a:p>
      </dgm:t>
    </dgm:pt>
    <dgm:pt modelId="{98878233-109A-4DFE-A36B-F6E5D59CB8CF}">
      <dgm:prSet/>
      <dgm:spPr/>
      <dgm:t>
        <a:bodyPr/>
        <a:lstStyle/>
        <a:p>
          <a:r>
            <a:rPr lang="en-US" b="1" i="0"/>
            <a:t>Premium $12,500</a:t>
          </a:r>
          <a:endParaRPr lang="en-US" b="1"/>
        </a:p>
      </dgm:t>
    </dgm:pt>
    <dgm:pt modelId="{8AC1A2EB-389E-4C0A-9039-2C2DBE29C877}" type="parTrans" cxnId="{462AD45A-7708-4A79-A581-78D8FA10DF97}">
      <dgm:prSet/>
      <dgm:spPr/>
      <dgm:t>
        <a:bodyPr/>
        <a:lstStyle/>
        <a:p>
          <a:endParaRPr lang="en-US"/>
        </a:p>
      </dgm:t>
    </dgm:pt>
    <dgm:pt modelId="{B9A7A492-A9AC-4CC1-8D27-9A4C994B31C8}" type="sibTrans" cxnId="{462AD45A-7708-4A79-A581-78D8FA10DF97}">
      <dgm:prSet/>
      <dgm:spPr/>
      <dgm:t>
        <a:bodyPr/>
        <a:lstStyle/>
        <a:p>
          <a:endParaRPr lang="en-US"/>
        </a:p>
      </dgm:t>
    </dgm:pt>
    <dgm:pt modelId="{ABFFE22C-4270-4444-99F4-DE5AA0E2D833}">
      <dgm:prSet/>
      <dgm:spPr/>
      <dgm:t>
        <a:bodyPr/>
        <a:lstStyle/>
        <a:p>
          <a:r>
            <a:rPr lang="en-US" b="0" i="0"/>
            <a:t>Swing on $1M Inventory is $5k of Premium </a:t>
          </a:r>
          <a:endParaRPr lang="en-US"/>
        </a:p>
      </dgm:t>
    </dgm:pt>
    <dgm:pt modelId="{31AF5BD0-D85E-4C4F-A9AC-F8D01B4E45C6}" type="parTrans" cxnId="{3DAC588E-1CE0-4DCC-BDD9-F8CA791E41D3}">
      <dgm:prSet/>
      <dgm:spPr/>
      <dgm:t>
        <a:bodyPr/>
        <a:lstStyle/>
        <a:p>
          <a:endParaRPr lang="en-US"/>
        </a:p>
      </dgm:t>
    </dgm:pt>
    <dgm:pt modelId="{4E560E9F-E367-4F12-A8DF-D1BF7C026EB6}" type="sibTrans" cxnId="{3DAC588E-1CE0-4DCC-BDD9-F8CA791E41D3}">
      <dgm:prSet/>
      <dgm:spPr/>
      <dgm:t>
        <a:bodyPr/>
        <a:lstStyle/>
        <a:p>
          <a:endParaRPr lang="en-US"/>
        </a:p>
      </dgm:t>
    </dgm:pt>
    <dgm:pt modelId="{BB79C503-4673-47A8-A197-ADE26F8867DF}">
      <dgm:prSet/>
      <dgm:spPr/>
      <dgm:t>
        <a:bodyPr/>
        <a:lstStyle/>
        <a:p>
          <a:r>
            <a:rPr lang="en-US" b="1" i="0" dirty="0"/>
            <a:t>Using $10M of Inventory – the Swing is $50k</a:t>
          </a:r>
          <a:endParaRPr lang="en-US" b="1" dirty="0"/>
        </a:p>
      </dgm:t>
    </dgm:pt>
    <dgm:pt modelId="{92A9C0E1-B71F-4FC9-BC46-A1FCFC6EA8BD}" type="parTrans" cxnId="{2C20443A-2583-4E37-828C-918B1A307B19}">
      <dgm:prSet/>
      <dgm:spPr/>
      <dgm:t>
        <a:bodyPr/>
        <a:lstStyle/>
        <a:p>
          <a:endParaRPr lang="en-US"/>
        </a:p>
      </dgm:t>
    </dgm:pt>
    <dgm:pt modelId="{9F301D80-86B7-434F-8398-114A8E5E890D}" type="sibTrans" cxnId="{2C20443A-2583-4E37-828C-918B1A307B19}">
      <dgm:prSet/>
      <dgm:spPr/>
      <dgm:t>
        <a:bodyPr/>
        <a:lstStyle/>
        <a:p>
          <a:endParaRPr lang="en-US"/>
        </a:p>
      </dgm:t>
    </dgm:pt>
    <dgm:pt modelId="{30D86E91-475A-4E72-8331-D609B5644612}" type="pres">
      <dgm:prSet presAssocID="{B6B57960-62EB-4F22-93C6-E132E7803F50}" presName="linear" presStyleCnt="0">
        <dgm:presLayoutVars>
          <dgm:animLvl val="lvl"/>
          <dgm:resizeHandles val="exact"/>
        </dgm:presLayoutVars>
      </dgm:prSet>
      <dgm:spPr/>
    </dgm:pt>
    <dgm:pt modelId="{50A91F20-364C-4CEB-AA88-316F21BCCB83}" type="pres">
      <dgm:prSet presAssocID="{1BEBEEB5-7AAB-4949-88FD-A6E0D48BA092}" presName="parentText" presStyleLbl="node1" presStyleIdx="0" presStyleCnt="3">
        <dgm:presLayoutVars>
          <dgm:chMax val="0"/>
          <dgm:bulletEnabled val="1"/>
        </dgm:presLayoutVars>
      </dgm:prSet>
      <dgm:spPr/>
    </dgm:pt>
    <dgm:pt modelId="{51447C2B-0911-4ACD-B4E8-5A5A67ECE1E0}" type="pres">
      <dgm:prSet presAssocID="{1BEBEEB5-7AAB-4949-88FD-A6E0D48BA092}" presName="childText" presStyleLbl="revTx" presStyleIdx="0" presStyleCnt="3">
        <dgm:presLayoutVars>
          <dgm:bulletEnabled val="1"/>
        </dgm:presLayoutVars>
      </dgm:prSet>
      <dgm:spPr/>
    </dgm:pt>
    <dgm:pt modelId="{E1700A1E-B9AB-4D8D-9E4C-654BC5ACB377}" type="pres">
      <dgm:prSet presAssocID="{CC5E118D-DEE6-4F4D-8E19-1AFF76137655}" presName="parentText" presStyleLbl="node1" presStyleIdx="1" presStyleCnt="3">
        <dgm:presLayoutVars>
          <dgm:chMax val="0"/>
          <dgm:bulletEnabled val="1"/>
        </dgm:presLayoutVars>
      </dgm:prSet>
      <dgm:spPr/>
    </dgm:pt>
    <dgm:pt modelId="{8F28632A-9912-4072-85CE-E78FD06A51A7}" type="pres">
      <dgm:prSet presAssocID="{CC5E118D-DEE6-4F4D-8E19-1AFF76137655}" presName="childText" presStyleLbl="revTx" presStyleIdx="1" presStyleCnt="3">
        <dgm:presLayoutVars>
          <dgm:bulletEnabled val="1"/>
        </dgm:presLayoutVars>
      </dgm:prSet>
      <dgm:spPr/>
    </dgm:pt>
    <dgm:pt modelId="{B2119565-13AC-4110-B44B-0404FFD3A6EA}" type="pres">
      <dgm:prSet presAssocID="{ABFFE22C-4270-4444-99F4-DE5AA0E2D833}" presName="parentText" presStyleLbl="node1" presStyleIdx="2" presStyleCnt="3">
        <dgm:presLayoutVars>
          <dgm:chMax val="0"/>
          <dgm:bulletEnabled val="1"/>
        </dgm:presLayoutVars>
      </dgm:prSet>
      <dgm:spPr/>
    </dgm:pt>
    <dgm:pt modelId="{0D3378A5-1056-4301-B465-79F1BA6A8DC8}" type="pres">
      <dgm:prSet presAssocID="{ABFFE22C-4270-4444-99F4-DE5AA0E2D833}" presName="childText" presStyleLbl="revTx" presStyleIdx="2" presStyleCnt="3">
        <dgm:presLayoutVars>
          <dgm:bulletEnabled val="1"/>
        </dgm:presLayoutVars>
      </dgm:prSet>
      <dgm:spPr/>
    </dgm:pt>
  </dgm:ptLst>
  <dgm:cxnLst>
    <dgm:cxn modelId="{BB563502-F6B3-434C-ACB7-C6A5458823DE}" srcId="{CC5E118D-DEE6-4F4D-8E19-1AFF76137655}" destId="{C87216B2-87E5-4C32-81E7-F9275C91AD1D}" srcOrd="0" destOrd="0" parTransId="{96DFE0A5-1BD7-40F8-A79B-B2415515EADF}" sibTransId="{C30D0BF2-7431-4500-9140-29689B9CFFA7}"/>
    <dgm:cxn modelId="{749F300A-BE24-48A9-B513-C8268D2E931E}" type="presOf" srcId="{65683248-26E9-4A37-B809-AD5597E30BFE}" destId="{8F28632A-9912-4072-85CE-E78FD06A51A7}" srcOrd="0" destOrd="1" presId="urn:microsoft.com/office/officeart/2005/8/layout/vList2"/>
    <dgm:cxn modelId="{F4578F10-41DE-4359-B74E-8C0E9BF04110}" srcId="{B6B57960-62EB-4F22-93C6-E132E7803F50}" destId="{1BEBEEB5-7AAB-4949-88FD-A6E0D48BA092}" srcOrd="0" destOrd="0" parTransId="{E5430D17-1228-4D8B-96FA-1572FCDA3E03}" sibTransId="{EAC449BC-66AE-480C-8A2F-7D7B517EA878}"/>
    <dgm:cxn modelId="{A0435115-D70E-4EC9-BBC8-77DE2FFD4379}" type="presOf" srcId="{ABFFE22C-4270-4444-99F4-DE5AA0E2D833}" destId="{B2119565-13AC-4110-B44B-0404FFD3A6EA}" srcOrd="0" destOrd="0" presId="urn:microsoft.com/office/officeart/2005/8/layout/vList2"/>
    <dgm:cxn modelId="{F8811B16-325C-46F2-9D76-2B28446D77AA}" srcId="{1BEBEEB5-7AAB-4949-88FD-A6E0D48BA092}" destId="{DAA727DD-629D-4361-9791-147A7EC281A3}" srcOrd="0" destOrd="0" parTransId="{9A962C0B-B9CA-46BC-8C3D-4645563C70A8}" sibTransId="{BDE07056-F21D-4141-93F7-EC8F36234415}"/>
    <dgm:cxn modelId="{BA052F25-5986-418B-B1F5-29615A323051}" type="presOf" srcId="{CC5E118D-DEE6-4F4D-8E19-1AFF76137655}" destId="{E1700A1E-B9AB-4D8D-9E4C-654BC5ACB377}" srcOrd="0" destOrd="0" presId="urn:microsoft.com/office/officeart/2005/8/layout/vList2"/>
    <dgm:cxn modelId="{2C20443A-2583-4E37-828C-918B1A307B19}" srcId="{ABFFE22C-4270-4444-99F4-DE5AA0E2D833}" destId="{BB79C503-4673-47A8-A197-ADE26F8867DF}" srcOrd="0" destOrd="0" parTransId="{92A9C0E1-B71F-4FC9-BC46-A1FCFC6EA8BD}" sibTransId="{9F301D80-86B7-434F-8398-114A8E5E890D}"/>
    <dgm:cxn modelId="{D3F15C68-341C-4239-9939-B83778669BC9}" type="presOf" srcId="{1BEBEEB5-7AAB-4949-88FD-A6E0D48BA092}" destId="{50A91F20-364C-4CEB-AA88-316F21BCCB83}" srcOrd="0" destOrd="0" presId="urn:microsoft.com/office/officeart/2005/8/layout/vList2"/>
    <dgm:cxn modelId="{12908D4B-5AFD-4DCD-8F02-61CF85F2F0AA}" type="presOf" srcId="{98878233-109A-4DFE-A36B-F6E5D59CB8CF}" destId="{8F28632A-9912-4072-85CE-E78FD06A51A7}" srcOrd="0" destOrd="3" presId="urn:microsoft.com/office/officeart/2005/8/layout/vList2"/>
    <dgm:cxn modelId="{BA535157-C6B6-4C02-86D2-7EDBF2E87C51}" srcId="{C87216B2-87E5-4C32-81E7-F9275C91AD1D}" destId="{65683248-26E9-4A37-B809-AD5597E30BFE}" srcOrd="0" destOrd="0" parTransId="{BD37C478-C4A2-4783-99AB-AA9DAB20DE1F}" sibTransId="{6B8DFC02-D9DA-4B73-BDCA-0ED1208148B1}"/>
    <dgm:cxn modelId="{88D36158-7EFC-4061-A703-2200D82259DE}" type="presOf" srcId="{991407F6-677A-4D59-BEB6-73DCD38D1F84}" destId="{8F28632A-9912-4072-85CE-E78FD06A51A7}" srcOrd="0" destOrd="2" presId="urn:microsoft.com/office/officeart/2005/8/layout/vList2"/>
    <dgm:cxn modelId="{462AD45A-7708-4A79-A581-78D8FA10DF97}" srcId="{991407F6-677A-4D59-BEB6-73DCD38D1F84}" destId="{98878233-109A-4DFE-A36B-F6E5D59CB8CF}" srcOrd="0" destOrd="0" parTransId="{8AC1A2EB-389E-4C0A-9039-2C2DBE29C877}" sibTransId="{B9A7A492-A9AC-4CC1-8D27-9A4C994B31C8}"/>
    <dgm:cxn modelId="{3DAC588E-1CE0-4DCC-BDD9-F8CA791E41D3}" srcId="{B6B57960-62EB-4F22-93C6-E132E7803F50}" destId="{ABFFE22C-4270-4444-99F4-DE5AA0E2D833}" srcOrd="2" destOrd="0" parTransId="{31AF5BD0-D85E-4C4F-A9AC-F8D01B4E45C6}" sibTransId="{4E560E9F-E367-4F12-A8DF-D1BF7C026EB6}"/>
    <dgm:cxn modelId="{B434F48E-A62A-4E04-ACF4-F11DD71FBE60}" type="presOf" srcId="{BB79C503-4673-47A8-A197-ADE26F8867DF}" destId="{0D3378A5-1056-4301-B465-79F1BA6A8DC8}" srcOrd="0" destOrd="0" presId="urn:microsoft.com/office/officeart/2005/8/layout/vList2"/>
    <dgm:cxn modelId="{225EE3A3-807F-4FAB-96EB-160E0302474D}" srcId="{B6B57960-62EB-4F22-93C6-E132E7803F50}" destId="{CC5E118D-DEE6-4F4D-8E19-1AFF76137655}" srcOrd="1" destOrd="0" parTransId="{1243C2DD-8785-47C8-851E-2E75DC8C70B3}" sibTransId="{6FBC4EEE-8A4A-4D2B-9BAE-D4A9C89C1E7F}"/>
    <dgm:cxn modelId="{1B5E81A4-F944-49C1-8970-AC16DA350A15}" srcId="{CC5E118D-DEE6-4F4D-8E19-1AFF76137655}" destId="{991407F6-677A-4D59-BEB6-73DCD38D1F84}" srcOrd="1" destOrd="0" parTransId="{100B4C79-A4DF-420E-AE83-049D96C80380}" sibTransId="{3DC0415F-76A5-40AE-8BDA-427F82CFBCEC}"/>
    <dgm:cxn modelId="{7E2D70B8-43FA-4D0E-8868-733DA2ED3456}" type="presOf" srcId="{DAA727DD-629D-4361-9791-147A7EC281A3}" destId="{51447C2B-0911-4ACD-B4E8-5A5A67ECE1E0}" srcOrd="0" destOrd="0" presId="urn:microsoft.com/office/officeart/2005/8/layout/vList2"/>
    <dgm:cxn modelId="{E016E3C1-A37B-47EA-9818-9CFECF49919E}" type="presOf" srcId="{C87216B2-87E5-4C32-81E7-F9275C91AD1D}" destId="{8F28632A-9912-4072-85CE-E78FD06A51A7}" srcOrd="0" destOrd="0" presId="urn:microsoft.com/office/officeart/2005/8/layout/vList2"/>
    <dgm:cxn modelId="{4D4002D3-723E-4466-A7A9-0A065539924C}" type="presOf" srcId="{B6B57960-62EB-4F22-93C6-E132E7803F50}" destId="{30D86E91-475A-4E72-8331-D609B5644612}" srcOrd="0" destOrd="0" presId="urn:microsoft.com/office/officeart/2005/8/layout/vList2"/>
    <dgm:cxn modelId="{24E0AD0E-8E36-468C-AA2B-B1045DBD0C62}" type="presParOf" srcId="{30D86E91-475A-4E72-8331-D609B5644612}" destId="{50A91F20-364C-4CEB-AA88-316F21BCCB83}" srcOrd="0" destOrd="0" presId="urn:microsoft.com/office/officeart/2005/8/layout/vList2"/>
    <dgm:cxn modelId="{9475042E-BF61-45DE-B4B3-5691C7662F93}" type="presParOf" srcId="{30D86E91-475A-4E72-8331-D609B5644612}" destId="{51447C2B-0911-4ACD-B4E8-5A5A67ECE1E0}" srcOrd="1" destOrd="0" presId="urn:microsoft.com/office/officeart/2005/8/layout/vList2"/>
    <dgm:cxn modelId="{720D0684-097C-4C22-8C8D-094246A54A8C}" type="presParOf" srcId="{30D86E91-475A-4E72-8331-D609B5644612}" destId="{E1700A1E-B9AB-4D8D-9E4C-654BC5ACB377}" srcOrd="2" destOrd="0" presId="urn:microsoft.com/office/officeart/2005/8/layout/vList2"/>
    <dgm:cxn modelId="{EC9066D5-F3E1-4834-99E8-45BCEF0F49C9}" type="presParOf" srcId="{30D86E91-475A-4E72-8331-D609B5644612}" destId="{8F28632A-9912-4072-85CE-E78FD06A51A7}" srcOrd="3" destOrd="0" presId="urn:microsoft.com/office/officeart/2005/8/layout/vList2"/>
    <dgm:cxn modelId="{B1F9C003-DAC9-4488-AAA0-A418E3ADA039}" type="presParOf" srcId="{30D86E91-475A-4E72-8331-D609B5644612}" destId="{B2119565-13AC-4110-B44B-0404FFD3A6EA}" srcOrd="4" destOrd="0" presId="urn:microsoft.com/office/officeart/2005/8/layout/vList2"/>
    <dgm:cxn modelId="{6B3F45E4-20B2-4C22-A9D7-00C8F7A56344}" type="presParOf" srcId="{30D86E91-475A-4E72-8331-D609B5644612}" destId="{0D3378A5-1056-4301-B465-79F1BA6A8DC8}"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5DD226F-8CE9-4BFE-A26A-11C5859B929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214B1AEB-A24B-4424-8724-EE1A81F2E175}">
      <dgm:prSet/>
      <dgm:spPr/>
      <dgm:t>
        <a:bodyPr/>
        <a:lstStyle/>
        <a:p>
          <a:r>
            <a:rPr lang="en-US" b="1" i="0" dirty="0"/>
            <a:t>Location</a:t>
          </a:r>
          <a:endParaRPr lang="en-US" b="1" dirty="0"/>
        </a:p>
      </dgm:t>
    </dgm:pt>
    <dgm:pt modelId="{EC61D8D0-DB8A-4176-BA5A-2E21EB202803}" type="parTrans" cxnId="{FEA84C20-6193-479E-879D-A1ABBD97DE28}">
      <dgm:prSet/>
      <dgm:spPr/>
      <dgm:t>
        <a:bodyPr/>
        <a:lstStyle/>
        <a:p>
          <a:endParaRPr lang="en-US"/>
        </a:p>
      </dgm:t>
    </dgm:pt>
    <dgm:pt modelId="{791DED67-2756-4070-AD1E-429F1677DC54}" type="sibTrans" cxnId="{FEA84C20-6193-479E-879D-A1ABBD97DE28}">
      <dgm:prSet/>
      <dgm:spPr/>
      <dgm:t>
        <a:bodyPr/>
        <a:lstStyle/>
        <a:p>
          <a:endParaRPr lang="en-US"/>
        </a:p>
      </dgm:t>
    </dgm:pt>
    <dgm:pt modelId="{AF738FFA-D44D-4195-AC57-29FEE8EA2D95}">
      <dgm:prSet/>
      <dgm:spPr/>
      <dgm:t>
        <a:bodyPr/>
        <a:lstStyle/>
        <a:p>
          <a:r>
            <a:rPr lang="en-US" b="1" i="0" dirty="0"/>
            <a:t>Crime Rate</a:t>
          </a:r>
          <a:endParaRPr lang="en-US" b="1" dirty="0"/>
        </a:p>
      </dgm:t>
    </dgm:pt>
    <dgm:pt modelId="{7F8CCCD5-3E51-4AFB-81F7-6B547B71305B}" type="parTrans" cxnId="{3292F3C8-F660-4B03-8282-C798ABBF59AB}">
      <dgm:prSet/>
      <dgm:spPr/>
      <dgm:t>
        <a:bodyPr/>
        <a:lstStyle/>
        <a:p>
          <a:endParaRPr lang="en-US"/>
        </a:p>
      </dgm:t>
    </dgm:pt>
    <dgm:pt modelId="{998649DE-452A-4F9D-A77F-3011F51014B2}" type="sibTrans" cxnId="{3292F3C8-F660-4B03-8282-C798ABBF59AB}">
      <dgm:prSet/>
      <dgm:spPr/>
      <dgm:t>
        <a:bodyPr/>
        <a:lstStyle/>
        <a:p>
          <a:endParaRPr lang="en-US"/>
        </a:p>
      </dgm:t>
    </dgm:pt>
    <dgm:pt modelId="{898E0328-5B84-46AF-B16A-0BCA354A342E}">
      <dgm:prSet/>
      <dgm:spPr/>
      <dgm:t>
        <a:bodyPr/>
        <a:lstStyle/>
        <a:p>
          <a:r>
            <a:rPr lang="en-US" b="1" i="0" dirty="0"/>
            <a:t>Weather </a:t>
          </a:r>
          <a:endParaRPr lang="en-US" b="1" dirty="0"/>
        </a:p>
      </dgm:t>
    </dgm:pt>
    <dgm:pt modelId="{4BD42C71-EBEC-4011-B3A7-F917ABAC6CB8}" type="parTrans" cxnId="{3960BF3B-0AA0-4FF3-B8DF-5A9959091BE8}">
      <dgm:prSet/>
      <dgm:spPr/>
      <dgm:t>
        <a:bodyPr/>
        <a:lstStyle/>
        <a:p>
          <a:endParaRPr lang="en-US"/>
        </a:p>
      </dgm:t>
    </dgm:pt>
    <dgm:pt modelId="{103FE0F7-1544-4AF9-9251-45A4DD64AA5F}" type="sibTrans" cxnId="{3960BF3B-0AA0-4FF3-B8DF-5A9959091BE8}">
      <dgm:prSet/>
      <dgm:spPr/>
      <dgm:t>
        <a:bodyPr/>
        <a:lstStyle/>
        <a:p>
          <a:endParaRPr lang="en-US"/>
        </a:p>
      </dgm:t>
    </dgm:pt>
    <dgm:pt modelId="{78B56957-96BB-451A-87A3-B1B0D2C103B2}">
      <dgm:prSet/>
      <dgm:spPr/>
      <dgm:t>
        <a:bodyPr/>
        <a:lstStyle/>
        <a:p>
          <a:r>
            <a:rPr lang="en-US" b="1" i="0" dirty="0"/>
            <a:t>Fence/Gate</a:t>
          </a:r>
          <a:endParaRPr lang="en-US" b="1" dirty="0"/>
        </a:p>
      </dgm:t>
    </dgm:pt>
    <dgm:pt modelId="{560498FA-564A-402A-8291-E07BCE2C1C9D}" type="parTrans" cxnId="{F6220D31-E116-420C-9698-1A4E58763B1A}">
      <dgm:prSet/>
      <dgm:spPr/>
      <dgm:t>
        <a:bodyPr/>
        <a:lstStyle/>
        <a:p>
          <a:endParaRPr lang="en-US"/>
        </a:p>
      </dgm:t>
    </dgm:pt>
    <dgm:pt modelId="{A89745F5-2B4B-44BA-A3F7-30C3B09BF5E4}" type="sibTrans" cxnId="{F6220D31-E116-420C-9698-1A4E58763B1A}">
      <dgm:prSet/>
      <dgm:spPr/>
      <dgm:t>
        <a:bodyPr/>
        <a:lstStyle/>
        <a:p>
          <a:endParaRPr lang="en-US"/>
        </a:p>
      </dgm:t>
    </dgm:pt>
    <dgm:pt modelId="{B3307975-19B9-4EDC-9CFB-FF167672F69C}">
      <dgm:prSet/>
      <dgm:spPr/>
      <dgm:t>
        <a:bodyPr/>
        <a:lstStyle/>
        <a:p>
          <a:r>
            <a:rPr lang="en-US" b="1" i="0" dirty="0"/>
            <a:t>Alarm/Video</a:t>
          </a:r>
          <a:endParaRPr lang="en-US" b="1" dirty="0"/>
        </a:p>
      </dgm:t>
    </dgm:pt>
    <dgm:pt modelId="{A03C2D7D-D1C3-47A7-89D0-DCFD8F457478}" type="parTrans" cxnId="{FF26D6A5-F4EC-4336-99AF-E5FA6F44CAA1}">
      <dgm:prSet/>
      <dgm:spPr/>
      <dgm:t>
        <a:bodyPr/>
        <a:lstStyle/>
        <a:p>
          <a:endParaRPr lang="en-US"/>
        </a:p>
      </dgm:t>
    </dgm:pt>
    <dgm:pt modelId="{640506AF-3381-4BA7-A481-C29CCD5D4094}" type="sibTrans" cxnId="{FF26D6A5-F4EC-4336-99AF-E5FA6F44CAA1}">
      <dgm:prSet/>
      <dgm:spPr/>
      <dgm:t>
        <a:bodyPr/>
        <a:lstStyle/>
        <a:p>
          <a:endParaRPr lang="en-US"/>
        </a:p>
      </dgm:t>
    </dgm:pt>
    <dgm:pt modelId="{C9AF750B-4F41-47CF-8D61-A90BB97CBD16}">
      <dgm:prSet/>
      <dgm:spPr/>
      <dgm:t>
        <a:bodyPr/>
        <a:lstStyle/>
        <a:p>
          <a:r>
            <a:rPr lang="en-US" b="1" i="0" dirty="0"/>
            <a:t>Lighting</a:t>
          </a:r>
          <a:endParaRPr lang="en-US" b="1" dirty="0"/>
        </a:p>
      </dgm:t>
    </dgm:pt>
    <dgm:pt modelId="{99477C6A-9B8E-48B9-8E55-DDFDDB04B52D}" type="parTrans" cxnId="{F5FA919A-8C69-4DA9-80CA-CE68E98CCDD4}">
      <dgm:prSet/>
      <dgm:spPr/>
      <dgm:t>
        <a:bodyPr/>
        <a:lstStyle/>
        <a:p>
          <a:endParaRPr lang="en-US"/>
        </a:p>
      </dgm:t>
    </dgm:pt>
    <dgm:pt modelId="{EFCB5531-7AE9-47F7-8EA5-C61C09D44261}" type="sibTrans" cxnId="{F5FA919A-8C69-4DA9-80CA-CE68E98CCDD4}">
      <dgm:prSet/>
      <dgm:spPr/>
      <dgm:t>
        <a:bodyPr/>
        <a:lstStyle/>
        <a:p>
          <a:endParaRPr lang="en-US"/>
        </a:p>
      </dgm:t>
    </dgm:pt>
    <dgm:pt modelId="{409680DF-246C-4DD3-9286-64AA1AA2058C}">
      <dgm:prSet/>
      <dgm:spPr/>
      <dgm:t>
        <a:bodyPr/>
        <a:lstStyle/>
        <a:p>
          <a:r>
            <a:rPr lang="en-US" b="1" i="0" dirty="0"/>
            <a:t>Disaster Plan</a:t>
          </a:r>
          <a:endParaRPr lang="en-US" b="1" dirty="0"/>
        </a:p>
      </dgm:t>
    </dgm:pt>
    <dgm:pt modelId="{A9E858AB-EE82-4090-9B33-C27FADDC51BD}" type="parTrans" cxnId="{42BAC032-D12F-46E0-9E6B-800FDC7EBDC4}">
      <dgm:prSet/>
      <dgm:spPr/>
      <dgm:t>
        <a:bodyPr/>
        <a:lstStyle/>
        <a:p>
          <a:endParaRPr lang="en-US"/>
        </a:p>
      </dgm:t>
    </dgm:pt>
    <dgm:pt modelId="{0A90B18F-0664-4ED4-935A-E5DB3D127D81}" type="sibTrans" cxnId="{42BAC032-D12F-46E0-9E6B-800FDC7EBDC4}">
      <dgm:prSet/>
      <dgm:spPr/>
      <dgm:t>
        <a:bodyPr/>
        <a:lstStyle/>
        <a:p>
          <a:endParaRPr lang="en-US"/>
        </a:p>
      </dgm:t>
    </dgm:pt>
    <dgm:pt modelId="{857FDAC5-C403-4E83-A579-6AFFC01ACADE}">
      <dgm:prSet/>
      <dgm:spPr/>
      <dgm:t>
        <a:bodyPr/>
        <a:lstStyle/>
        <a:p>
          <a:r>
            <a:rPr lang="en-US" b="1" i="0" dirty="0"/>
            <a:t>Moving Inventory to Covered Location with Impeding Storm</a:t>
          </a:r>
          <a:endParaRPr lang="en-US" b="1" dirty="0"/>
        </a:p>
      </dgm:t>
    </dgm:pt>
    <dgm:pt modelId="{7AA8C0DD-D934-4462-8D3F-ABAFEECE7CCC}" type="parTrans" cxnId="{CE974739-3CF3-4AFF-B592-9EC01D156117}">
      <dgm:prSet/>
      <dgm:spPr/>
      <dgm:t>
        <a:bodyPr/>
        <a:lstStyle/>
        <a:p>
          <a:endParaRPr lang="en-US"/>
        </a:p>
      </dgm:t>
    </dgm:pt>
    <dgm:pt modelId="{9F52C49B-BD01-4992-93DB-5C07EC6B3A91}" type="sibTrans" cxnId="{CE974739-3CF3-4AFF-B592-9EC01D156117}">
      <dgm:prSet/>
      <dgm:spPr/>
      <dgm:t>
        <a:bodyPr/>
        <a:lstStyle/>
        <a:p>
          <a:endParaRPr lang="en-US"/>
        </a:p>
      </dgm:t>
    </dgm:pt>
    <dgm:pt modelId="{A4895A04-7F0B-4831-A74F-757325965FF5}">
      <dgm:prSet/>
      <dgm:spPr/>
      <dgm:t>
        <a:bodyPr/>
        <a:lstStyle/>
        <a:p>
          <a:r>
            <a:rPr lang="en-US" b="1" i="0" dirty="0"/>
            <a:t>Increase Deductibles</a:t>
          </a:r>
          <a:endParaRPr lang="en-US" b="1" dirty="0"/>
        </a:p>
      </dgm:t>
    </dgm:pt>
    <dgm:pt modelId="{C698A43B-53A4-4630-B0B7-5B64BE84ADE7}" type="parTrans" cxnId="{5F8793EC-C7EF-4D8D-BB85-B3BF17BDEF86}">
      <dgm:prSet/>
      <dgm:spPr/>
      <dgm:t>
        <a:bodyPr/>
        <a:lstStyle/>
        <a:p>
          <a:endParaRPr lang="en-US"/>
        </a:p>
      </dgm:t>
    </dgm:pt>
    <dgm:pt modelId="{70656664-B5F5-437A-86FE-4561F87372BF}" type="sibTrans" cxnId="{5F8793EC-C7EF-4D8D-BB85-B3BF17BDEF86}">
      <dgm:prSet/>
      <dgm:spPr/>
      <dgm:t>
        <a:bodyPr/>
        <a:lstStyle/>
        <a:p>
          <a:endParaRPr lang="en-US"/>
        </a:p>
      </dgm:t>
    </dgm:pt>
    <dgm:pt modelId="{8CEA06E4-B53B-4B1B-97CF-941B341BA06B}" type="pres">
      <dgm:prSet presAssocID="{F5DD226F-8CE9-4BFE-A26A-11C5859B9290}" presName="diagram" presStyleCnt="0">
        <dgm:presLayoutVars>
          <dgm:dir/>
          <dgm:resizeHandles val="exact"/>
        </dgm:presLayoutVars>
      </dgm:prSet>
      <dgm:spPr/>
    </dgm:pt>
    <dgm:pt modelId="{3776B640-7DD6-44A4-87CB-49B75A3C71D8}" type="pres">
      <dgm:prSet presAssocID="{214B1AEB-A24B-4424-8724-EE1A81F2E175}" presName="node" presStyleLbl="node1" presStyleIdx="0" presStyleCnt="6">
        <dgm:presLayoutVars>
          <dgm:bulletEnabled val="1"/>
        </dgm:presLayoutVars>
      </dgm:prSet>
      <dgm:spPr/>
    </dgm:pt>
    <dgm:pt modelId="{7844520C-E7AD-4450-B852-2618E020E95E}" type="pres">
      <dgm:prSet presAssocID="{791DED67-2756-4070-AD1E-429F1677DC54}" presName="sibTrans" presStyleCnt="0"/>
      <dgm:spPr/>
    </dgm:pt>
    <dgm:pt modelId="{3F02E7FD-DA04-4619-BA47-1CF750F74292}" type="pres">
      <dgm:prSet presAssocID="{78B56957-96BB-451A-87A3-B1B0D2C103B2}" presName="node" presStyleLbl="node1" presStyleIdx="1" presStyleCnt="6">
        <dgm:presLayoutVars>
          <dgm:bulletEnabled val="1"/>
        </dgm:presLayoutVars>
      </dgm:prSet>
      <dgm:spPr/>
    </dgm:pt>
    <dgm:pt modelId="{8DF09C93-AB1F-42AF-AB5E-0B75CF92D805}" type="pres">
      <dgm:prSet presAssocID="{A89745F5-2B4B-44BA-A3F7-30C3B09BF5E4}" presName="sibTrans" presStyleCnt="0"/>
      <dgm:spPr/>
    </dgm:pt>
    <dgm:pt modelId="{58A29AA3-CD97-4E8A-9586-41DF4195913F}" type="pres">
      <dgm:prSet presAssocID="{B3307975-19B9-4EDC-9CFB-FF167672F69C}" presName="node" presStyleLbl="node1" presStyleIdx="2" presStyleCnt="6">
        <dgm:presLayoutVars>
          <dgm:bulletEnabled val="1"/>
        </dgm:presLayoutVars>
      </dgm:prSet>
      <dgm:spPr/>
    </dgm:pt>
    <dgm:pt modelId="{EFA88CBB-7304-477F-BCF9-E3A6F66BB2C4}" type="pres">
      <dgm:prSet presAssocID="{640506AF-3381-4BA7-A481-C29CCD5D4094}" presName="sibTrans" presStyleCnt="0"/>
      <dgm:spPr/>
    </dgm:pt>
    <dgm:pt modelId="{F945B9C8-D726-4CA3-8CAD-E7F7CCB4EE91}" type="pres">
      <dgm:prSet presAssocID="{C9AF750B-4F41-47CF-8D61-A90BB97CBD16}" presName="node" presStyleLbl="node1" presStyleIdx="3" presStyleCnt="6">
        <dgm:presLayoutVars>
          <dgm:bulletEnabled val="1"/>
        </dgm:presLayoutVars>
      </dgm:prSet>
      <dgm:spPr/>
    </dgm:pt>
    <dgm:pt modelId="{A255F862-7B4D-47E7-B72D-917B04434452}" type="pres">
      <dgm:prSet presAssocID="{EFCB5531-7AE9-47F7-8EA5-C61C09D44261}" presName="sibTrans" presStyleCnt="0"/>
      <dgm:spPr/>
    </dgm:pt>
    <dgm:pt modelId="{88A82EBB-835C-49E0-85BC-A1B17CA956F9}" type="pres">
      <dgm:prSet presAssocID="{409680DF-246C-4DD3-9286-64AA1AA2058C}" presName="node" presStyleLbl="node1" presStyleIdx="4" presStyleCnt="6">
        <dgm:presLayoutVars>
          <dgm:bulletEnabled val="1"/>
        </dgm:presLayoutVars>
      </dgm:prSet>
      <dgm:spPr/>
    </dgm:pt>
    <dgm:pt modelId="{5AF18198-7448-4677-94EC-B145293C4672}" type="pres">
      <dgm:prSet presAssocID="{0A90B18F-0664-4ED4-935A-E5DB3D127D81}" presName="sibTrans" presStyleCnt="0"/>
      <dgm:spPr/>
    </dgm:pt>
    <dgm:pt modelId="{073BF4D2-CE82-49AE-8ED5-4D8709CF9738}" type="pres">
      <dgm:prSet presAssocID="{A4895A04-7F0B-4831-A74F-757325965FF5}" presName="node" presStyleLbl="node1" presStyleIdx="5" presStyleCnt="6">
        <dgm:presLayoutVars>
          <dgm:bulletEnabled val="1"/>
        </dgm:presLayoutVars>
      </dgm:prSet>
      <dgm:spPr/>
    </dgm:pt>
  </dgm:ptLst>
  <dgm:cxnLst>
    <dgm:cxn modelId="{FEA84C20-6193-479E-879D-A1ABBD97DE28}" srcId="{F5DD226F-8CE9-4BFE-A26A-11C5859B9290}" destId="{214B1AEB-A24B-4424-8724-EE1A81F2E175}" srcOrd="0" destOrd="0" parTransId="{EC61D8D0-DB8A-4176-BA5A-2E21EB202803}" sibTransId="{791DED67-2756-4070-AD1E-429F1677DC54}"/>
    <dgm:cxn modelId="{F6220D31-E116-420C-9698-1A4E58763B1A}" srcId="{F5DD226F-8CE9-4BFE-A26A-11C5859B9290}" destId="{78B56957-96BB-451A-87A3-B1B0D2C103B2}" srcOrd="1" destOrd="0" parTransId="{560498FA-564A-402A-8291-E07BCE2C1C9D}" sibTransId="{A89745F5-2B4B-44BA-A3F7-30C3B09BF5E4}"/>
    <dgm:cxn modelId="{42BAC032-D12F-46E0-9E6B-800FDC7EBDC4}" srcId="{F5DD226F-8CE9-4BFE-A26A-11C5859B9290}" destId="{409680DF-246C-4DD3-9286-64AA1AA2058C}" srcOrd="4" destOrd="0" parTransId="{A9E858AB-EE82-4090-9B33-C27FADDC51BD}" sibTransId="{0A90B18F-0664-4ED4-935A-E5DB3D127D81}"/>
    <dgm:cxn modelId="{CE974739-3CF3-4AFF-B592-9EC01D156117}" srcId="{409680DF-246C-4DD3-9286-64AA1AA2058C}" destId="{857FDAC5-C403-4E83-A579-6AFFC01ACADE}" srcOrd="0" destOrd="0" parTransId="{7AA8C0DD-D934-4462-8D3F-ABAFEECE7CCC}" sibTransId="{9F52C49B-BD01-4992-93DB-5C07EC6B3A91}"/>
    <dgm:cxn modelId="{3960BF3B-0AA0-4FF3-B8DF-5A9959091BE8}" srcId="{214B1AEB-A24B-4424-8724-EE1A81F2E175}" destId="{898E0328-5B84-46AF-B16A-0BCA354A342E}" srcOrd="1" destOrd="0" parTransId="{4BD42C71-EBEC-4011-B3A7-F917ABAC6CB8}" sibTransId="{103FE0F7-1544-4AF9-9251-45A4DD64AA5F}"/>
    <dgm:cxn modelId="{8B72BD61-97D4-4B4E-8A55-F36E0922EEAA}" type="presOf" srcId="{214B1AEB-A24B-4424-8724-EE1A81F2E175}" destId="{3776B640-7DD6-44A4-87CB-49B75A3C71D8}" srcOrd="0" destOrd="0" presId="urn:microsoft.com/office/officeart/2005/8/layout/default"/>
    <dgm:cxn modelId="{5E92DC51-236B-4E2C-8F0F-C1DF2DF10808}" type="presOf" srcId="{A4895A04-7F0B-4831-A74F-757325965FF5}" destId="{073BF4D2-CE82-49AE-8ED5-4D8709CF9738}" srcOrd="0" destOrd="0" presId="urn:microsoft.com/office/officeart/2005/8/layout/default"/>
    <dgm:cxn modelId="{BB0A468F-8D4E-4AC0-9886-74038DD6F207}" type="presOf" srcId="{857FDAC5-C403-4E83-A579-6AFFC01ACADE}" destId="{88A82EBB-835C-49E0-85BC-A1B17CA956F9}" srcOrd="0" destOrd="1" presId="urn:microsoft.com/office/officeart/2005/8/layout/default"/>
    <dgm:cxn modelId="{F5FA919A-8C69-4DA9-80CA-CE68E98CCDD4}" srcId="{F5DD226F-8CE9-4BFE-A26A-11C5859B9290}" destId="{C9AF750B-4F41-47CF-8D61-A90BB97CBD16}" srcOrd="3" destOrd="0" parTransId="{99477C6A-9B8E-48B9-8E55-DDFDDB04B52D}" sibTransId="{EFCB5531-7AE9-47F7-8EA5-C61C09D44261}"/>
    <dgm:cxn modelId="{6DE4DF9D-FD34-49CB-B8BD-86773D2CFA01}" type="presOf" srcId="{AF738FFA-D44D-4195-AC57-29FEE8EA2D95}" destId="{3776B640-7DD6-44A4-87CB-49B75A3C71D8}" srcOrd="0" destOrd="1" presId="urn:microsoft.com/office/officeart/2005/8/layout/default"/>
    <dgm:cxn modelId="{1440A59F-8D45-4558-A414-67CCD379D891}" type="presOf" srcId="{F5DD226F-8CE9-4BFE-A26A-11C5859B9290}" destId="{8CEA06E4-B53B-4B1B-97CF-941B341BA06B}" srcOrd="0" destOrd="0" presId="urn:microsoft.com/office/officeart/2005/8/layout/default"/>
    <dgm:cxn modelId="{FF26D6A5-F4EC-4336-99AF-E5FA6F44CAA1}" srcId="{F5DD226F-8CE9-4BFE-A26A-11C5859B9290}" destId="{B3307975-19B9-4EDC-9CFB-FF167672F69C}" srcOrd="2" destOrd="0" parTransId="{A03C2D7D-D1C3-47A7-89D0-DCFD8F457478}" sibTransId="{640506AF-3381-4BA7-A481-C29CCD5D4094}"/>
    <dgm:cxn modelId="{3292F3C8-F660-4B03-8282-C798ABBF59AB}" srcId="{214B1AEB-A24B-4424-8724-EE1A81F2E175}" destId="{AF738FFA-D44D-4195-AC57-29FEE8EA2D95}" srcOrd="0" destOrd="0" parTransId="{7F8CCCD5-3E51-4AFB-81F7-6B547B71305B}" sibTransId="{998649DE-452A-4F9D-A77F-3011F51014B2}"/>
    <dgm:cxn modelId="{85B3A7CE-A63C-4EAC-92A9-B563D9464F61}" type="presOf" srcId="{B3307975-19B9-4EDC-9CFB-FF167672F69C}" destId="{58A29AA3-CD97-4E8A-9586-41DF4195913F}" srcOrd="0" destOrd="0" presId="urn:microsoft.com/office/officeart/2005/8/layout/default"/>
    <dgm:cxn modelId="{5E04D2D2-28C4-4351-9198-D8E39A0E58AF}" type="presOf" srcId="{409680DF-246C-4DD3-9286-64AA1AA2058C}" destId="{88A82EBB-835C-49E0-85BC-A1B17CA956F9}" srcOrd="0" destOrd="0" presId="urn:microsoft.com/office/officeart/2005/8/layout/default"/>
    <dgm:cxn modelId="{0F44EBD7-0DFE-4CA0-B7AE-90D64317F103}" type="presOf" srcId="{898E0328-5B84-46AF-B16A-0BCA354A342E}" destId="{3776B640-7DD6-44A4-87CB-49B75A3C71D8}" srcOrd="0" destOrd="2" presId="urn:microsoft.com/office/officeart/2005/8/layout/default"/>
    <dgm:cxn modelId="{5DD2C4DF-4447-41EF-87F6-B8C4BE602928}" type="presOf" srcId="{78B56957-96BB-451A-87A3-B1B0D2C103B2}" destId="{3F02E7FD-DA04-4619-BA47-1CF750F74292}" srcOrd="0" destOrd="0" presId="urn:microsoft.com/office/officeart/2005/8/layout/default"/>
    <dgm:cxn modelId="{5F8793EC-C7EF-4D8D-BB85-B3BF17BDEF86}" srcId="{F5DD226F-8CE9-4BFE-A26A-11C5859B9290}" destId="{A4895A04-7F0B-4831-A74F-757325965FF5}" srcOrd="5" destOrd="0" parTransId="{C698A43B-53A4-4630-B0B7-5B64BE84ADE7}" sibTransId="{70656664-B5F5-437A-86FE-4561F87372BF}"/>
    <dgm:cxn modelId="{1BF4D5FA-4380-4D21-B402-433A27334F66}" type="presOf" srcId="{C9AF750B-4F41-47CF-8D61-A90BB97CBD16}" destId="{F945B9C8-D726-4CA3-8CAD-E7F7CCB4EE91}" srcOrd="0" destOrd="0" presId="urn:microsoft.com/office/officeart/2005/8/layout/default"/>
    <dgm:cxn modelId="{3DAD4D64-7B84-49F9-B544-D929EC634C99}" type="presParOf" srcId="{8CEA06E4-B53B-4B1B-97CF-941B341BA06B}" destId="{3776B640-7DD6-44A4-87CB-49B75A3C71D8}" srcOrd="0" destOrd="0" presId="urn:microsoft.com/office/officeart/2005/8/layout/default"/>
    <dgm:cxn modelId="{FD380478-A591-40CE-A337-E0A3A0DF9BB5}" type="presParOf" srcId="{8CEA06E4-B53B-4B1B-97CF-941B341BA06B}" destId="{7844520C-E7AD-4450-B852-2618E020E95E}" srcOrd="1" destOrd="0" presId="urn:microsoft.com/office/officeart/2005/8/layout/default"/>
    <dgm:cxn modelId="{C29E2F38-B7E1-4F08-8589-DC0C5968E39B}" type="presParOf" srcId="{8CEA06E4-B53B-4B1B-97CF-941B341BA06B}" destId="{3F02E7FD-DA04-4619-BA47-1CF750F74292}" srcOrd="2" destOrd="0" presId="urn:microsoft.com/office/officeart/2005/8/layout/default"/>
    <dgm:cxn modelId="{C994D459-F0AE-42CC-81E8-A3EDF2674BFF}" type="presParOf" srcId="{8CEA06E4-B53B-4B1B-97CF-941B341BA06B}" destId="{8DF09C93-AB1F-42AF-AB5E-0B75CF92D805}" srcOrd="3" destOrd="0" presId="urn:microsoft.com/office/officeart/2005/8/layout/default"/>
    <dgm:cxn modelId="{DC953345-C9E6-47EE-9479-E03231F71784}" type="presParOf" srcId="{8CEA06E4-B53B-4B1B-97CF-941B341BA06B}" destId="{58A29AA3-CD97-4E8A-9586-41DF4195913F}" srcOrd="4" destOrd="0" presId="urn:microsoft.com/office/officeart/2005/8/layout/default"/>
    <dgm:cxn modelId="{9692107B-8205-4BB5-9189-9834E18FCB42}" type="presParOf" srcId="{8CEA06E4-B53B-4B1B-97CF-941B341BA06B}" destId="{EFA88CBB-7304-477F-BCF9-E3A6F66BB2C4}" srcOrd="5" destOrd="0" presId="urn:microsoft.com/office/officeart/2005/8/layout/default"/>
    <dgm:cxn modelId="{C98A847C-DC4D-4E17-B7B9-D9A3C275BBFD}" type="presParOf" srcId="{8CEA06E4-B53B-4B1B-97CF-941B341BA06B}" destId="{F945B9C8-D726-4CA3-8CAD-E7F7CCB4EE91}" srcOrd="6" destOrd="0" presId="urn:microsoft.com/office/officeart/2005/8/layout/default"/>
    <dgm:cxn modelId="{16B2D2E8-E04C-41A7-8377-CE6AC4827039}" type="presParOf" srcId="{8CEA06E4-B53B-4B1B-97CF-941B341BA06B}" destId="{A255F862-7B4D-47E7-B72D-917B04434452}" srcOrd="7" destOrd="0" presId="urn:microsoft.com/office/officeart/2005/8/layout/default"/>
    <dgm:cxn modelId="{0FE2D08D-24FC-420A-B6A4-D5B251142D41}" type="presParOf" srcId="{8CEA06E4-B53B-4B1B-97CF-941B341BA06B}" destId="{88A82EBB-835C-49E0-85BC-A1B17CA956F9}" srcOrd="8" destOrd="0" presId="urn:microsoft.com/office/officeart/2005/8/layout/default"/>
    <dgm:cxn modelId="{4A3084ED-5EEC-48AB-A05E-ADDC1B2DB947}" type="presParOf" srcId="{8CEA06E4-B53B-4B1B-97CF-941B341BA06B}" destId="{5AF18198-7448-4677-94EC-B145293C4672}" srcOrd="9" destOrd="0" presId="urn:microsoft.com/office/officeart/2005/8/layout/default"/>
    <dgm:cxn modelId="{2FC751E5-45AE-42A5-A886-4F376152AE5E}" type="presParOf" srcId="{8CEA06E4-B53B-4B1B-97CF-941B341BA06B}" destId="{073BF4D2-CE82-49AE-8ED5-4D8709CF9738}"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28EF0CB-58BF-4084-A32F-5E72C580DA6C}" type="doc">
      <dgm:prSet loTypeId="urn:microsoft.com/office/officeart/2005/8/layout/orgChart1" loCatId="hierarchy" qsTypeId="urn:microsoft.com/office/officeart/2005/8/quickstyle/simple4" qsCatId="simple" csTypeId="urn:microsoft.com/office/officeart/2005/8/colors/colorful5" csCatId="colorful" phldr="1"/>
      <dgm:spPr/>
      <dgm:t>
        <a:bodyPr/>
        <a:lstStyle/>
        <a:p>
          <a:endParaRPr lang="en-US"/>
        </a:p>
      </dgm:t>
    </dgm:pt>
    <dgm:pt modelId="{D00D1B34-CA36-4541-897B-0F76460B5BBE}">
      <dgm:prSet/>
      <dgm:spPr/>
      <dgm:t>
        <a:bodyPr/>
        <a:lstStyle/>
        <a:p>
          <a:pPr>
            <a:lnSpc>
              <a:spcPct val="100000"/>
            </a:lnSpc>
            <a:defRPr b="1"/>
          </a:pPr>
          <a:r>
            <a:rPr lang="en-US" b="0" i="0" dirty="0"/>
            <a:t>Location</a:t>
          </a:r>
          <a:endParaRPr lang="en-US" dirty="0"/>
        </a:p>
      </dgm:t>
    </dgm:pt>
    <dgm:pt modelId="{B85D4EC0-7658-4315-BCB5-D325F0753FB5}" type="parTrans" cxnId="{1793662F-FDEA-4C5C-8F8D-23D5F91DE5AD}">
      <dgm:prSet/>
      <dgm:spPr/>
      <dgm:t>
        <a:bodyPr/>
        <a:lstStyle/>
        <a:p>
          <a:endParaRPr lang="en-US"/>
        </a:p>
      </dgm:t>
    </dgm:pt>
    <dgm:pt modelId="{46E25D53-3C2A-4B34-9A7B-04EEA1B2572C}" type="sibTrans" cxnId="{1793662F-FDEA-4C5C-8F8D-23D5F91DE5AD}">
      <dgm:prSet/>
      <dgm:spPr/>
      <dgm:t>
        <a:bodyPr/>
        <a:lstStyle/>
        <a:p>
          <a:endParaRPr lang="en-US"/>
        </a:p>
      </dgm:t>
    </dgm:pt>
    <dgm:pt modelId="{03882DD5-0AFF-4D22-B325-9918C5D10120}">
      <dgm:prSet/>
      <dgm:spPr/>
      <dgm:t>
        <a:bodyPr/>
        <a:lstStyle/>
        <a:p>
          <a:pPr>
            <a:lnSpc>
              <a:spcPct val="100000"/>
            </a:lnSpc>
            <a:defRPr b="1"/>
          </a:pPr>
          <a:r>
            <a:rPr lang="en-US" b="0" i="0"/>
            <a:t>Housekeeping</a:t>
          </a:r>
          <a:endParaRPr lang="en-US"/>
        </a:p>
      </dgm:t>
    </dgm:pt>
    <dgm:pt modelId="{8F222AAC-75DA-461E-B5A3-187EBCA3287E}" type="parTrans" cxnId="{E87C3064-FC6E-4BFB-A3B8-C532BA2E955B}">
      <dgm:prSet/>
      <dgm:spPr/>
      <dgm:t>
        <a:bodyPr/>
        <a:lstStyle/>
        <a:p>
          <a:endParaRPr lang="en-US"/>
        </a:p>
      </dgm:t>
    </dgm:pt>
    <dgm:pt modelId="{E4A6FD2A-1377-45D0-ADF8-B6A4E585326B}" type="sibTrans" cxnId="{E87C3064-FC6E-4BFB-A3B8-C532BA2E955B}">
      <dgm:prSet/>
      <dgm:spPr/>
      <dgm:t>
        <a:bodyPr/>
        <a:lstStyle/>
        <a:p>
          <a:endParaRPr lang="en-US"/>
        </a:p>
      </dgm:t>
    </dgm:pt>
    <dgm:pt modelId="{9E79234F-0809-4352-B845-AE6C131F7F59}">
      <dgm:prSet/>
      <dgm:spPr/>
      <dgm:t>
        <a:bodyPr/>
        <a:lstStyle/>
        <a:p>
          <a:pPr>
            <a:lnSpc>
              <a:spcPct val="100000"/>
            </a:lnSpc>
            <a:defRPr b="1"/>
          </a:pPr>
          <a:r>
            <a:rPr lang="en-US" b="0" i="0"/>
            <a:t>Age of Building</a:t>
          </a:r>
          <a:endParaRPr lang="en-US"/>
        </a:p>
      </dgm:t>
    </dgm:pt>
    <dgm:pt modelId="{A6AB0080-B133-4D36-9F8C-0237DAF88341}" type="parTrans" cxnId="{60F2BE2E-16C7-4ADD-B2E8-775573BAFAFE}">
      <dgm:prSet/>
      <dgm:spPr/>
      <dgm:t>
        <a:bodyPr/>
        <a:lstStyle/>
        <a:p>
          <a:endParaRPr lang="en-US"/>
        </a:p>
      </dgm:t>
    </dgm:pt>
    <dgm:pt modelId="{7C217F16-6F8C-4D11-AA7D-47458E67DEF7}" type="sibTrans" cxnId="{60F2BE2E-16C7-4ADD-B2E8-775573BAFAFE}">
      <dgm:prSet/>
      <dgm:spPr/>
      <dgm:t>
        <a:bodyPr/>
        <a:lstStyle/>
        <a:p>
          <a:endParaRPr lang="en-US"/>
        </a:p>
      </dgm:t>
    </dgm:pt>
    <dgm:pt modelId="{3B5C42B3-D5BD-4C6B-B823-9E2C68570428}">
      <dgm:prSet/>
      <dgm:spPr/>
      <dgm:t>
        <a:bodyPr/>
        <a:lstStyle/>
        <a:p>
          <a:pPr>
            <a:lnSpc>
              <a:spcPct val="100000"/>
            </a:lnSpc>
            <a:defRPr b="1"/>
          </a:pPr>
          <a:r>
            <a:rPr lang="en-US" b="0" i="0" dirty="0"/>
            <a:t>Updates to Building</a:t>
          </a:r>
          <a:endParaRPr lang="en-US" dirty="0"/>
        </a:p>
      </dgm:t>
    </dgm:pt>
    <dgm:pt modelId="{145BE149-F4D0-43FB-9C82-1DD8A6C1AADE}" type="parTrans" cxnId="{AD17E3B5-BA73-4CB2-8EB4-A3D000CA18DF}">
      <dgm:prSet/>
      <dgm:spPr/>
      <dgm:t>
        <a:bodyPr/>
        <a:lstStyle/>
        <a:p>
          <a:endParaRPr lang="en-US"/>
        </a:p>
      </dgm:t>
    </dgm:pt>
    <dgm:pt modelId="{CA1D3EF4-CA2A-437F-9CC2-97014A52894F}" type="sibTrans" cxnId="{AD17E3B5-BA73-4CB2-8EB4-A3D000CA18DF}">
      <dgm:prSet/>
      <dgm:spPr/>
      <dgm:t>
        <a:bodyPr/>
        <a:lstStyle/>
        <a:p>
          <a:endParaRPr lang="en-US"/>
        </a:p>
      </dgm:t>
    </dgm:pt>
    <dgm:pt modelId="{AF491902-D905-41D3-8F7A-7BCA2DAF1AAC}">
      <dgm:prSet/>
      <dgm:spPr/>
      <dgm:t>
        <a:bodyPr/>
        <a:lstStyle/>
        <a:p>
          <a:pPr>
            <a:lnSpc>
              <a:spcPct val="100000"/>
            </a:lnSpc>
          </a:pPr>
          <a:r>
            <a:rPr lang="en-US" b="0" i="0"/>
            <a:t>Roof, Electric, Plumbing, HVAC</a:t>
          </a:r>
          <a:endParaRPr lang="en-US"/>
        </a:p>
      </dgm:t>
    </dgm:pt>
    <dgm:pt modelId="{6C05AD8F-7731-4D8D-A925-1C7FB1505EAE}" type="parTrans" cxnId="{87361C61-6962-4BE4-A1AF-DDE381421C2C}">
      <dgm:prSet/>
      <dgm:spPr/>
      <dgm:t>
        <a:bodyPr/>
        <a:lstStyle/>
        <a:p>
          <a:endParaRPr lang="en-US"/>
        </a:p>
      </dgm:t>
    </dgm:pt>
    <dgm:pt modelId="{84A1BBCA-14A7-4F68-A22C-0E8D3352538A}" type="sibTrans" cxnId="{87361C61-6962-4BE4-A1AF-DDE381421C2C}">
      <dgm:prSet/>
      <dgm:spPr/>
      <dgm:t>
        <a:bodyPr/>
        <a:lstStyle/>
        <a:p>
          <a:endParaRPr lang="en-US"/>
        </a:p>
      </dgm:t>
    </dgm:pt>
    <dgm:pt modelId="{87C54E1D-7138-48F8-950B-88E68ABAD670}">
      <dgm:prSet/>
      <dgm:spPr/>
      <dgm:t>
        <a:bodyPr/>
        <a:lstStyle/>
        <a:p>
          <a:pPr>
            <a:lnSpc>
              <a:spcPct val="100000"/>
            </a:lnSpc>
            <a:defRPr b="1"/>
          </a:pPr>
          <a:r>
            <a:rPr lang="en-US" b="0" i="0" dirty="0"/>
            <a:t>Construction Material</a:t>
          </a:r>
          <a:endParaRPr lang="en-US" dirty="0"/>
        </a:p>
      </dgm:t>
    </dgm:pt>
    <dgm:pt modelId="{046EE60C-DD15-41F6-A91E-9B1D78BA68B0}" type="parTrans" cxnId="{A2E0A774-13AA-4537-A749-6C17C09E9EFB}">
      <dgm:prSet/>
      <dgm:spPr/>
      <dgm:t>
        <a:bodyPr/>
        <a:lstStyle/>
        <a:p>
          <a:endParaRPr lang="en-US"/>
        </a:p>
      </dgm:t>
    </dgm:pt>
    <dgm:pt modelId="{7284D028-35AE-4CAC-8D0B-6BF7382CFBEC}" type="sibTrans" cxnId="{A2E0A774-13AA-4537-A749-6C17C09E9EFB}">
      <dgm:prSet/>
      <dgm:spPr/>
      <dgm:t>
        <a:bodyPr/>
        <a:lstStyle/>
        <a:p>
          <a:endParaRPr lang="en-US"/>
        </a:p>
      </dgm:t>
    </dgm:pt>
    <dgm:pt modelId="{7C5753D6-B07D-4FFC-B1DC-E2B71745B1EC}" type="pres">
      <dgm:prSet presAssocID="{C28EF0CB-58BF-4084-A32F-5E72C580DA6C}" presName="hierChild1" presStyleCnt="0">
        <dgm:presLayoutVars>
          <dgm:orgChart val="1"/>
          <dgm:chPref val="1"/>
          <dgm:dir/>
          <dgm:animOne val="branch"/>
          <dgm:animLvl val="lvl"/>
          <dgm:resizeHandles/>
        </dgm:presLayoutVars>
      </dgm:prSet>
      <dgm:spPr/>
    </dgm:pt>
    <dgm:pt modelId="{8E160EE2-944E-46D3-83B5-0B5B28E964BB}" type="pres">
      <dgm:prSet presAssocID="{D00D1B34-CA36-4541-897B-0F76460B5BBE}" presName="hierRoot1" presStyleCnt="0">
        <dgm:presLayoutVars>
          <dgm:hierBranch val="init"/>
        </dgm:presLayoutVars>
      </dgm:prSet>
      <dgm:spPr/>
    </dgm:pt>
    <dgm:pt modelId="{BA1CCF8A-C379-4E41-9CC5-3B3DA56388BE}" type="pres">
      <dgm:prSet presAssocID="{D00D1B34-CA36-4541-897B-0F76460B5BBE}" presName="rootComposite1" presStyleCnt="0"/>
      <dgm:spPr/>
    </dgm:pt>
    <dgm:pt modelId="{59777944-088C-4FD5-88DF-0C92DC0B0BCF}" type="pres">
      <dgm:prSet presAssocID="{D00D1B34-CA36-4541-897B-0F76460B5BBE}" presName="rootText1" presStyleLbl="node0" presStyleIdx="0" presStyleCnt="5">
        <dgm:presLayoutVars>
          <dgm:chPref val="3"/>
        </dgm:presLayoutVars>
      </dgm:prSet>
      <dgm:spPr/>
    </dgm:pt>
    <dgm:pt modelId="{B067DDF6-782F-4FFD-9175-9E9B680CC3C9}" type="pres">
      <dgm:prSet presAssocID="{D00D1B34-CA36-4541-897B-0F76460B5BBE}" presName="rootConnector1" presStyleLbl="node1" presStyleIdx="0" presStyleCnt="0"/>
      <dgm:spPr/>
    </dgm:pt>
    <dgm:pt modelId="{90F02A82-F069-4E2D-B4E1-B9EF7DED7D9E}" type="pres">
      <dgm:prSet presAssocID="{D00D1B34-CA36-4541-897B-0F76460B5BBE}" presName="hierChild2" presStyleCnt="0"/>
      <dgm:spPr/>
    </dgm:pt>
    <dgm:pt modelId="{0E6CB626-2EB0-43AF-973B-F4F618E7E366}" type="pres">
      <dgm:prSet presAssocID="{D00D1B34-CA36-4541-897B-0F76460B5BBE}" presName="hierChild3" presStyleCnt="0"/>
      <dgm:spPr/>
    </dgm:pt>
    <dgm:pt modelId="{18852904-154F-4327-915E-0073163CC7CF}" type="pres">
      <dgm:prSet presAssocID="{03882DD5-0AFF-4D22-B325-9918C5D10120}" presName="hierRoot1" presStyleCnt="0">
        <dgm:presLayoutVars>
          <dgm:hierBranch val="init"/>
        </dgm:presLayoutVars>
      </dgm:prSet>
      <dgm:spPr/>
    </dgm:pt>
    <dgm:pt modelId="{4A3DB6D5-C34A-4471-B149-D3DC4F8B6691}" type="pres">
      <dgm:prSet presAssocID="{03882DD5-0AFF-4D22-B325-9918C5D10120}" presName="rootComposite1" presStyleCnt="0"/>
      <dgm:spPr/>
    </dgm:pt>
    <dgm:pt modelId="{B884089E-D112-42B8-8B64-5B071F8682AA}" type="pres">
      <dgm:prSet presAssocID="{03882DD5-0AFF-4D22-B325-9918C5D10120}" presName="rootText1" presStyleLbl="node0" presStyleIdx="1" presStyleCnt="5">
        <dgm:presLayoutVars>
          <dgm:chPref val="3"/>
        </dgm:presLayoutVars>
      </dgm:prSet>
      <dgm:spPr/>
    </dgm:pt>
    <dgm:pt modelId="{3997074F-C9E3-4FBC-B4BD-E8595F2D371F}" type="pres">
      <dgm:prSet presAssocID="{03882DD5-0AFF-4D22-B325-9918C5D10120}" presName="rootConnector1" presStyleLbl="node1" presStyleIdx="0" presStyleCnt="0"/>
      <dgm:spPr/>
    </dgm:pt>
    <dgm:pt modelId="{B24B6EDB-F621-41BB-A06D-801A06689AFB}" type="pres">
      <dgm:prSet presAssocID="{03882DD5-0AFF-4D22-B325-9918C5D10120}" presName="hierChild2" presStyleCnt="0"/>
      <dgm:spPr/>
    </dgm:pt>
    <dgm:pt modelId="{1411EB28-E189-4BDE-AB9B-FB818DEB03D3}" type="pres">
      <dgm:prSet presAssocID="{03882DD5-0AFF-4D22-B325-9918C5D10120}" presName="hierChild3" presStyleCnt="0"/>
      <dgm:spPr/>
    </dgm:pt>
    <dgm:pt modelId="{3AD9E26E-7D0C-4A26-9B51-2D28FB08A13D}" type="pres">
      <dgm:prSet presAssocID="{9E79234F-0809-4352-B845-AE6C131F7F59}" presName="hierRoot1" presStyleCnt="0">
        <dgm:presLayoutVars>
          <dgm:hierBranch val="init"/>
        </dgm:presLayoutVars>
      </dgm:prSet>
      <dgm:spPr/>
    </dgm:pt>
    <dgm:pt modelId="{2DA64E46-49AD-4BB0-A429-13A687B310C5}" type="pres">
      <dgm:prSet presAssocID="{9E79234F-0809-4352-B845-AE6C131F7F59}" presName="rootComposite1" presStyleCnt="0"/>
      <dgm:spPr/>
    </dgm:pt>
    <dgm:pt modelId="{243ECB31-D4B2-44D0-9B9B-EC975916C0CD}" type="pres">
      <dgm:prSet presAssocID="{9E79234F-0809-4352-B845-AE6C131F7F59}" presName="rootText1" presStyleLbl="node0" presStyleIdx="2" presStyleCnt="5">
        <dgm:presLayoutVars>
          <dgm:chPref val="3"/>
        </dgm:presLayoutVars>
      </dgm:prSet>
      <dgm:spPr/>
    </dgm:pt>
    <dgm:pt modelId="{CF9EAF8C-D53F-4A9B-8EFF-01BF8D559675}" type="pres">
      <dgm:prSet presAssocID="{9E79234F-0809-4352-B845-AE6C131F7F59}" presName="rootConnector1" presStyleLbl="node1" presStyleIdx="0" presStyleCnt="0"/>
      <dgm:spPr/>
    </dgm:pt>
    <dgm:pt modelId="{97795F85-2ABD-4460-A589-DED2DB815678}" type="pres">
      <dgm:prSet presAssocID="{9E79234F-0809-4352-B845-AE6C131F7F59}" presName="hierChild2" presStyleCnt="0"/>
      <dgm:spPr/>
    </dgm:pt>
    <dgm:pt modelId="{6783FEDF-99A7-415B-A2FD-D19C138B2115}" type="pres">
      <dgm:prSet presAssocID="{9E79234F-0809-4352-B845-AE6C131F7F59}" presName="hierChild3" presStyleCnt="0"/>
      <dgm:spPr/>
    </dgm:pt>
    <dgm:pt modelId="{C2B79F40-9DD4-4D54-85A9-30169802A11C}" type="pres">
      <dgm:prSet presAssocID="{3B5C42B3-D5BD-4C6B-B823-9E2C68570428}" presName="hierRoot1" presStyleCnt="0">
        <dgm:presLayoutVars>
          <dgm:hierBranch val="init"/>
        </dgm:presLayoutVars>
      </dgm:prSet>
      <dgm:spPr/>
    </dgm:pt>
    <dgm:pt modelId="{38820A9D-1A33-4C73-AF1A-4497BFA0BEB8}" type="pres">
      <dgm:prSet presAssocID="{3B5C42B3-D5BD-4C6B-B823-9E2C68570428}" presName="rootComposite1" presStyleCnt="0"/>
      <dgm:spPr/>
    </dgm:pt>
    <dgm:pt modelId="{12B38B0B-9F4A-4C24-9D22-FE044BD1644D}" type="pres">
      <dgm:prSet presAssocID="{3B5C42B3-D5BD-4C6B-B823-9E2C68570428}" presName="rootText1" presStyleLbl="node0" presStyleIdx="3" presStyleCnt="5">
        <dgm:presLayoutVars>
          <dgm:chPref val="3"/>
        </dgm:presLayoutVars>
      </dgm:prSet>
      <dgm:spPr/>
    </dgm:pt>
    <dgm:pt modelId="{88719BF9-B95A-4B40-ABCE-C38CACE56F0C}" type="pres">
      <dgm:prSet presAssocID="{3B5C42B3-D5BD-4C6B-B823-9E2C68570428}" presName="rootConnector1" presStyleLbl="node1" presStyleIdx="0" presStyleCnt="0"/>
      <dgm:spPr/>
    </dgm:pt>
    <dgm:pt modelId="{9EC2236F-A8ED-4AE5-86E6-C829335512A2}" type="pres">
      <dgm:prSet presAssocID="{3B5C42B3-D5BD-4C6B-B823-9E2C68570428}" presName="hierChild2" presStyleCnt="0"/>
      <dgm:spPr/>
    </dgm:pt>
    <dgm:pt modelId="{5DD9D8BB-CD8C-4D91-BB2A-A2681649FC2F}" type="pres">
      <dgm:prSet presAssocID="{6C05AD8F-7731-4D8D-A925-1C7FB1505EAE}" presName="Name37" presStyleLbl="parChTrans1D2" presStyleIdx="0" presStyleCnt="1"/>
      <dgm:spPr/>
    </dgm:pt>
    <dgm:pt modelId="{C25E1183-8CB7-41F0-90E7-A67252B19D71}" type="pres">
      <dgm:prSet presAssocID="{AF491902-D905-41D3-8F7A-7BCA2DAF1AAC}" presName="hierRoot2" presStyleCnt="0">
        <dgm:presLayoutVars>
          <dgm:hierBranch val="init"/>
        </dgm:presLayoutVars>
      </dgm:prSet>
      <dgm:spPr/>
    </dgm:pt>
    <dgm:pt modelId="{90FB4602-AF4D-4AA6-B5A0-89639A7DC61D}" type="pres">
      <dgm:prSet presAssocID="{AF491902-D905-41D3-8F7A-7BCA2DAF1AAC}" presName="rootComposite" presStyleCnt="0"/>
      <dgm:spPr/>
    </dgm:pt>
    <dgm:pt modelId="{B8B0632E-19BE-4D64-897A-3768371EB0A0}" type="pres">
      <dgm:prSet presAssocID="{AF491902-D905-41D3-8F7A-7BCA2DAF1AAC}" presName="rootText" presStyleLbl="node2" presStyleIdx="0" presStyleCnt="1">
        <dgm:presLayoutVars>
          <dgm:chPref val="3"/>
        </dgm:presLayoutVars>
      </dgm:prSet>
      <dgm:spPr/>
    </dgm:pt>
    <dgm:pt modelId="{5A6BDBD7-EBE6-41E8-86CB-B8871877EF6D}" type="pres">
      <dgm:prSet presAssocID="{AF491902-D905-41D3-8F7A-7BCA2DAF1AAC}" presName="rootConnector" presStyleLbl="node2" presStyleIdx="0" presStyleCnt="1"/>
      <dgm:spPr/>
    </dgm:pt>
    <dgm:pt modelId="{F4F783A6-4F1B-4313-8592-948D0CD67BCE}" type="pres">
      <dgm:prSet presAssocID="{AF491902-D905-41D3-8F7A-7BCA2DAF1AAC}" presName="hierChild4" presStyleCnt="0"/>
      <dgm:spPr/>
    </dgm:pt>
    <dgm:pt modelId="{F656CFE7-8864-4FF8-8DAD-B80033EE12CE}" type="pres">
      <dgm:prSet presAssocID="{AF491902-D905-41D3-8F7A-7BCA2DAF1AAC}" presName="hierChild5" presStyleCnt="0"/>
      <dgm:spPr/>
    </dgm:pt>
    <dgm:pt modelId="{1C9CD8E2-D58F-4014-AD88-4B4875CE992F}" type="pres">
      <dgm:prSet presAssocID="{3B5C42B3-D5BD-4C6B-B823-9E2C68570428}" presName="hierChild3" presStyleCnt="0"/>
      <dgm:spPr/>
    </dgm:pt>
    <dgm:pt modelId="{3A902755-8662-4971-A96E-08BAF6B73983}" type="pres">
      <dgm:prSet presAssocID="{87C54E1D-7138-48F8-950B-88E68ABAD670}" presName="hierRoot1" presStyleCnt="0">
        <dgm:presLayoutVars>
          <dgm:hierBranch val="init"/>
        </dgm:presLayoutVars>
      </dgm:prSet>
      <dgm:spPr/>
    </dgm:pt>
    <dgm:pt modelId="{9BDBAE21-5F5F-4FF9-9955-D9D3137E5E25}" type="pres">
      <dgm:prSet presAssocID="{87C54E1D-7138-48F8-950B-88E68ABAD670}" presName="rootComposite1" presStyleCnt="0"/>
      <dgm:spPr/>
    </dgm:pt>
    <dgm:pt modelId="{446247FD-ED5A-4210-A353-14EC83296E1E}" type="pres">
      <dgm:prSet presAssocID="{87C54E1D-7138-48F8-950B-88E68ABAD670}" presName="rootText1" presStyleLbl="node0" presStyleIdx="4" presStyleCnt="5">
        <dgm:presLayoutVars>
          <dgm:chPref val="3"/>
        </dgm:presLayoutVars>
      </dgm:prSet>
      <dgm:spPr/>
    </dgm:pt>
    <dgm:pt modelId="{03FD697D-5F50-48D3-96DE-D92DB3A3B1A0}" type="pres">
      <dgm:prSet presAssocID="{87C54E1D-7138-48F8-950B-88E68ABAD670}" presName="rootConnector1" presStyleLbl="node1" presStyleIdx="0" presStyleCnt="0"/>
      <dgm:spPr/>
    </dgm:pt>
    <dgm:pt modelId="{90192DB4-CB6E-49D1-8FF1-32B9D6162F5E}" type="pres">
      <dgm:prSet presAssocID="{87C54E1D-7138-48F8-950B-88E68ABAD670}" presName="hierChild2" presStyleCnt="0"/>
      <dgm:spPr/>
    </dgm:pt>
    <dgm:pt modelId="{6FB24112-8449-4A9E-83DB-5F9D94303046}" type="pres">
      <dgm:prSet presAssocID="{87C54E1D-7138-48F8-950B-88E68ABAD670}" presName="hierChild3" presStyleCnt="0"/>
      <dgm:spPr/>
    </dgm:pt>
  </dgm:ptLst>
  <dgm:cxnLst>
    <dgm:cxn modelId="{B9666602-431C-4E42-A492-52F925188979}" type="presOf" srcId="{D00D1B34-CA36-4541-897B-0F76460B5BBE}" destId="{59777944-088C-4FD5-88DF-0C92DC0B0BCF}" srcOrd="0" destOrd="0" presId="urn:microsoft.com/office/officeart/2005/8/layout/orgChart1"/>
    <dgm:cxn modelId="{CD3F0318-551B-4A93-A4C5-412E546AC87B}" type="presOf" srcId="{6C05AD8F-7731-4D8D-A925-1C7FB1505EAE}" destId="{5DD9D8BB-CD8C-4D91-BB2A-A2681649FC2F}" srcOrd="0" destOrd="0" presId="urn:microsoft.com/office/officeart/2005/8/layout/orgChart1"/>
    <dgm:cxn modelId="{60F2BE2E-16C7-4ADD-B2E8-775573BAFAFE}" srcId="{C28EF0CB-58BF-4084-A32F-5E72C580DA6C}" destId="{9E79234F-0809-4352-B845-AE6C131F7F59}" srcOrd="2" destOrd="0" parTransId="{A6AB0080-B133-4D36-9F8C-0237DAF88341}" sibTransId="{7C217F16-6F8C-4D11-AA7D-47458E67DEF7}"/>
    <dgm:cxn modelId="{1793662F-FDEA-4C5C-8F8D-23D5F91DE5AD}" srcId="{C28EF0CB-58BF-4084-A32F-5E72C580DA6C}" destId="{D00D1B34-CA36-4541-897B-0F76460B5BBE}" srcOrd="0" destOrd="0" parTransId="{B85D4EC0-7658-4315-BCB5-D325F0753FB5}" sibTransId="{46E25D53-3C2A-4B34-9A7B-04EEA1B2572C}"/>
    <dgm:cxn modelId="{95D0F83C-E1E3-4F88-A913-D1D0EA229498}" type="presOf" srcId="{9E79234F-0809-4352-B845-AE6C131F7F59}" destId="{CF9EAF8C-D53F-4A9B-8EFF-01BF8D559675}" srcOrd="1" destOrd="0" presId="urn:microsoft.com/office/officeart/2005/8/layout/orgChart1"/>
    <dgm:cxn modelId="{2BCA515C-B188-4AC5-96F0-C75A5AFB9314}" type="presOf" srcId="{AF491902-D905-41D3-8F7A-7BCA2DAF1AAC}" destId="{B8B0632E-19BE-4D64-897A-3768371EB0A0}" srcOrd="0" destOrd="0" presId="urn:microsoft.com/office/officeart/2005/8/layout/orgChart1"/>
    <dgm:cxn modelId="{75B10F5E-4F3D-46E8-8982-41CB2A380018}" type="presOf" srcId="{03882DD5-0AFF-4D22-B325-9918C5D10120}" destId="{3997074F-C9E3-4FBC-B4BD-E8595F2D371F}" srcOrd="1" destOrd="0" presId="urn:microsoft.com/office/officeart/2005/8/layout/orgChart1"/>
    <dgm:cxn modelId="{87361C61-6962-4BE4-A1AF-DDE381421C2C}" srcId="{3B5C42B3-D5BD-4C6B-B823-9E2C68570428}" destId="{AF491902-D905-41D3-8F7A-7BCA2DAF1AAC}" srcOrd="0" destOrd="0" parTransId="{6C05AD8F-7731-4D8D-A925-1C7FB1505EAE}" sibTransId="{84A1BBCA-14A7-4F68-A22C-0E8D3352538A}"/>
    <dgm:cxn modelId="{0F683241-9FD7-441B-ADD9-EF9A2346D56F}" type="presOf" srcId="{3B5C42B3-D5BD-4C6B-B823-9E2C68570428}" destId="{88719BF9-B95A-4B40-ABCE-C38CACE56F0C}" srcOrd="1" destOrd="0" presId="urn:microsoft.com/office/officeart/2005/8/layout/orgChart1"/>
    <dgm:cxn modelId="{C1A24763-F71F-4E4E-989A-540410AAD79D}" type="presOf" srcId="{AF491902-D905-41D3-8F7A-7BCA2DAF1AAC}" destId="{5A6BDBD7-EBE6-41E8-86CB-B8871877EF6D}" srcOrd="1" destOrd="0" presId="urn:microsoft.com/office/officeart/2005/8/layout/orgChart1"/>
    <dgm:cxn modelId="{A0AC4B63-D602-4006-BD35-22BFD90E173A}" type="presOf" srcId="{03882DD5-0AFF-4D22-B325-9918C5D10120}" destId="{B884089E-D112-42B8-8B64-5B071F8682AA}" srcOrd="0" destOrd="0" presId="urn:microsoft.com/office/officeart/2005/8/layout/orgChart1"/>
    <dgm:cxn modelId="{E87C3064-FC6E-4BFB-A3B8-C532BA2E955B}" srcId="{C28EF0CB-58BF-4084-A32F-5E72C580DA6C}" destId="{03882DD5-0AFF-4D22-B325-9918C5D10120}" srcOrd="1" destOrd="0" parTransId="{8F222AAC-75DA-461E-B5A3-187EBCA3287E}" sibTransId="{E4A6FD2A-1377-45D0-ADF8-B6A4E585326B}"/>
    <dgm:cxn modelId="{26A37145-947D-485E-9D21-713AEB8B80E8}" type="presOf" srcId="{3B5C42B3-D5BD-4C6B-B823-9E2C68570428}" destId="{12B38B0B-9F4A-4C24-9D22-FE044BD1644D}" srcOrd="0" destOrd="0" presId="urn:microsoft.com/office/officeart/2005/8/layout/orgChart1"/>
    <dgm:cxn modelId="{A2E0A774-13AA-4537-A749-6C17C09E9EFB}" srcId="{C28EF0CB-58BF-4084-A32F-5E72C580DA6C}" destId="{87C54E1D-7138-48F8-950B-88E68ABAD670}" srcOrd="4" destOrd="0" parTransId="{046EE60C-DD15-41F6-A91E-9B1D78BA68B0}" sibTransId="{7284D028-35AE-4CAC-8D0B-6BF7382CFBEC}"/>
    <dgm:cxn modelId="{5115CB59-6732-499F-9C9B-B9CF8DCDC711}" type="presOf" srcId="{87C54E1D-7138-48F8-950B-88E68ABAD670}" destId="{446247FD-ED5A-4210-A353-14EC83296E1E}" srcOrd="0" destOrd="0" presId="urn:microsoft.com/office/officeart/2005/8/layout/orgChart1"/>
    <dgm:cxn modelId="{08B6C88D-3F26-4837-878A-D9E9E4F6A241}" type="presOf" srcId="{D00D1B34-CA36-4541-897B-0F76460B5BBE}" destId="{B067DDF6-782F-4FFD-9175-9E9B680CC3C9}" srcOrd="1" destOrd="0" presId="urn:microsoft.com/office/officeart/2005/8/layout/orgChart1"/>
    <dgm:cxn modelId="{AD17E3B5-BA73-4CB2-8EB4-A3D000CA18DF}" srcId="{C28EF0CB-58BF-4084-A32F-5E72C580DA6C}" destId="{3B5C42B3-D5BD-4C6B-B823-9E2C68570428}" srcOrd="3" destOrd="0" parTransId="{145BE149-F4D0-43FB-9C82-1DD8A6C1AADE}" sibTransId="{CA1D3EF4-CA2A-437F-9CC2-97014A52894F}"/>
    <dgm:cxn modelId="{A161EABC-D739-4683-92A2-0EFAE2FCD69E}" type="presOf" srcId="{C28EF0CB-58BF-4084-A32F-5E72C580DA6C}" destId="{7C5753D6-B07D-4FFC-B1DC-E2B71745B1EC}" srcOrd="0" destOrd="0" presId="urn:microsoft.com/office/officeart/2005/8/layout/orgChart1"/>
    <dgm:cxn modelId="{C7C97DE2-9BC2-4315-AB19-33DD4B8B3DED}" type="presOf" srcId="{87C54E1D-7138-48F8-950B-88E68ABAD670}" destId="{03FD697D-5F50-48D3-96DE-D92DB3A3B1A0}" srcOrd="1" destOrd="0" presId="urn:microsoft.com/office/officeart/2005/8/layout/orgChart1"/>
    <dgm:cxn modelId="{5F4A2DE8-9346-4D30-A95E-D9AEF0AE36D2}" type="presOf" srcId="{9E79234F-0809-4352-B845-AE6C131F7F59}" destId="{243ECB31-D4B2-44D0-9B9B-EC975916C0CD}" srcOrd="0" destOrd="0" presId="urn:microsoft.com/office/officeart/2005/8/layout/orgChart1"/>
    <dgm:cxn modelId="{270EC523-9351-4768-BD79-924EF6D40566}" type="presParOf" srcId="{7C5753D6-B07D-4FFC-B1DC-E2B71745B1EC}" destId="{8E160EE2-944E-46D3-83B5-0B5B28E964BB}" srcOrd="0" destOrd="0" presId="urn:microsoft.com/office/officeart/2005/8/layout/orgChart1"/>
    <dgm:cxn modelId="{CCAED850-8B2B-431A-80BD-FBA08A18D773}" type="presParOf" srcId="{8E160EE2-944E-46D3-83B5-0B5B28E964BB}" destId="{BA1CCF8A-C379-4E41-9CC5-3B3DA56388BE}" srcOrd="0" destOrd="0" presId="urn:microsoft.com/office/officeart/2005/8/layout/orgChart1"/>
    <dgm:cxn modelId="{4F4D729B-8325-41DA-852E-4E18ED8E226E}" type="presParOf" srcId="{BA1CCF8A-C379-4E41-9CC5-3B3DA56388BE}" destId="{59777944-088C-4FD5-88DF-0C92DC0B0BCF}" srcOrd="0" destOrd="0" presId="urn:microsoft.com/office/officeart/2005/8/layout/orgChart1"/>
    <dgm:cxn modelId="{52442414-AB79-4410-93F9-BF4D2A01C032}" type="presParOf" srcId="{BA1CCF8A-C379-4E41-9CC5-3B3DA56388BE}" destId="{B067DDF6-782F-4FFD-9175-9E9B680CC3C9}" srcOrd="1" destOrd="0" presId="urn:microsoft.com/office/officeart/2005/8/layout/orgChart1"/>
    <dgm:cxn modelId="{FF2C00AD-33C8-4838-A4A1-3F066BDFBFA4}" type="presParOf" srcId="{8E160EE2-944E-46D3-83B5-0B5B28E964BB}" destId="{90F02A82-F069-4E2D-B4E1-B9EF7DED7D9E}" srcOrd="1" destOrd="0" presId="urn:microsoft.com/office/officeart/2005/8/layout/orgChart1"/>
    <dgm:cxn modelId="{628B88DD-A30E-48EA-A386-61AED597339F}" type="presParOf" srcId="{8E160EE2-944E-46D3-83B5-0B5B28E964BB}" destId="{0E6CB626-2EB0-43AF-973B-F4F618E7E366}" srcOrd="2" destOrd="0" presId="urn:microsoft.com/office/officeart/2005/8/layout/orgChart1"/>
    <dgm:cxn modelId="{AFEC14DB-B0F5-40E2-A1BB-56CBF833121A}" type="presParOf" srcId="{7C5753D6-B07D-4FFC-B1DC-E2B71745B1EC}" destId="{18852904-154F-4327-915E-0073163CC7CF}" srcOrd="1" destOrd="0" presId="urn:microsoft.com/office/officeart/2005/8/layout/orgChart1"/>
    <dgm:cxn modelId="{B22BEFD4-E710-456A-B28B-A798D296777F}" type="presParOf" srcId="{18852904-154F-4327-915E-0073163CC7CF}" destId="{4A3DB6D5-C34A-4471-B149-D3DC4F8B6691}" srcOrd="0" destOrd="0" presId="urn:microsoft.com/office/officeart/2005/8/layout/orgChart1"/>
    <dgm:cxn modelId="{5A87D80C-2E54-43D5-91C5-AE75C74964DA}" type="presParOf" srcId="{4A3DB6D5-C34A-4471-B149-D3DC4F8B6691}" destId="{B884089E-D112-42B8-8B64-5B071F8682AA}" srcOrd="0" destOrd="0" presId="urn:microsoft.com/office/officeart/2005/8/layout/orgChart1"/>
    <dgm:cxn modelId="{97116017-A105-4AFC-917B-5D6052BD7EB6}" type="presParOf" srcId="{4A3DB6D5-C34A-4471-B149-D3DC4F8B6691}" destId="{3997074F-C9E3-4FBC-B4BD-E8595F2D371F}" srcOrd="1" destOrd="0" presId="urn:microsoft.com/office/officeart/2005/8/layout/orgChart1"/>
    <dgm:cxn modelId="{60B7949F-1B99-4342-BCC4-E72AB98FA932}" type="presParOf" srcId="{18852904-154F-4327-915E-0073163CC7CF}" destId="{B24B6EDB-F621-41BB-A06D-801A06689AFB}" srcOrd="1" destOrd="0" presId="urn:microsoft.com/office/officeart/2005/8/layout/orgChart1"/>
    <dgm:cxn modelId="{2BB3A721-E48D-4CD0-A3D2-82277430A2C0}" type="presParOf" srcId="{18852904-154F-4327-915E-0073163CC7CF}" destId="{1411EB28-E189-4BDE-AB9B-FB818DEB03D3}" srcOrd="2" destOrd="0" presId="urn:microsoft.com/office/officeart/2005/8/layout/orgChart1"/>
    <dgm:cxn modelId="{CFB53769-A5B6-4CF6-813A-7E1EAD89C9F0}" type="presParOf" srcId="{7C5753D6-B07D-4FFC-B1DC-E2B71745B1EC}" destId="{3AD9E26E-7D0C-4A26-9B51-2D28FB08A13D}" srcOrd="2" destOrd="0" presId="urn:microsoft.com/office/officeart/2005/8/layout/orgChart1"/>
    <dgm:cxn modelId="{E875FBD2-0468-4B8E-969F-57993AB2F4D3}" type="presParOf" srcId="{3AD9E26E-7D0C-4A26-9B51-2D28FB08A13D}" destId="{2DA64E46-49AD-4BB0-A429-13A687B310C5}" srcOrd="0" destOrd="0" presId="urn:microsoft.com/office/officeart/2005/8/layout/orgChart1"/>
    <dgm:cxn modelId="{98E01091-8148-40FC-9BE1-38B673034A2D}" type="presParOf" srcId="{2DA64E46-49AD-4BB0-A429-13A687B310C5}" destId="{243ECB31-D4B2-44D0-9B9B-EC975916C0CD}" srcOrd="0" destOrd="0" presId="urn:microsoft.com/office/officeart/2005/8/layout/orgChart1"/>
    <dgm:cxn modelId="{D5B088F3-15F0-4EE3-B744-CBF25A7113F2}" type="presParOf" srcId="{2DA64E46-49AD-4BB0-A429-13A687B310C5}" destId="{CF9EAF8C-D53F-4A9B-8EFF-01BF8D559675}" srcOrd="1" destOrd="0" presId="urn:microsoft.com/office/officeart/2005/8/layout/orgChart1"/>
    <dgm:cxn modelId="{974A5222-089B-46B4-984F-44B96471A622}" type="presParOf" srcId="{3AD9E26E-7D0C-4A26-9B51-2D28FB08A13D}" destId="{97795F85-2ABD-4460-A589-DED2DB815678}" srcOrd="1" destOrd="0" presId="urn:microsoft.com/office/officeart/2005/8/layout/orgChart1"/>
    <dgm:cxn modelId="{40B5A733-E26B-46C1-8F9D-3834C9495166}" type="presParOf" srcId="{3AD9E26E-7D0C-4A26-9B51-2D28FB08A13D}" destId="{6783FEDF-99A7-415B-A2FD-D19C138B2115}" srcOrd="2" destOrd="0" presId="urn:microsoft.com/office/officeart/2005/8/layout/orgChart1"/>
    <dgm:cxn modelId="{6C3452AF-CA8C-49DA-B188-49698972E740}" type="presParOf" srcId="{7C5753D6-B07D-4FFC-B1DC-E2B71745B1EC}" destId="{C2B79F40-9DD4-4D54-85A9-30169802A11C}" srcOrd="3" destOrd="0" presId="urn:microsoft.com/office/officeart/2005/8/layout/orgChart1"/>
    <dgm:cxn modelId="{26CE2E1C-9B38-4F6A-B9A6-8BF97F84B695}" type="presParOf" srcId="{C2B79F40-9DD4-4D54-85A9-30169802A11C}" destId="{38820A9D-1A33-4C73-AF1A-4497BFA0BEB8}" srcOrd="0" destOrd="0" presId="urn:microsoft.com/office/officeart/2005/8/layout/orgChart1"/>
    <dgm:cxn modelId="{5B54B4F1-254C-4744-BC3E-5F9A229348E5}" type="presParOf" srcId="{38820A9D-1A33-4C73-AF1A-4497BFA0BEB8}" destId="{12B38B0B-9F4A-4C24-9D22-FE044BD1644D}" srcOrd="0" destOrd="0" presId="urn:microsoft.com/office/officeart/2005/8/layout/orgChart1"/>
    <dgm:cxn modelId="{B23FCCAD-74C7-4536-8E5C-485C34D1B883}" type="presParOf" srcId="{38820A9D-1A33-4C73-AF1A-4497BFA0BEB8}" destId="{88719BF9-B95A-4B40-ABCE-C38CACE56F0C}" srcOrd="1" destOrd="0" presId="urn:microsoft.com/office/officeart/2005/8/layout/orgChart1"/>
    <dgm:cxn modelId="{78DB26BC-79B9-49EF-BE2B-EDFF043FE92B}" type="presParOf" srcId="{C2B79F40-9DD4-4D54-85A9-30169802A11C}" destId="{9EC2236F-A8ED-4AE5-86E6-C829335512A2}" srcOrd="1" destOrd="0" presId="urn:microsoft.com/office/officeart/2005/8/layout/orgChart1"/>
    <dgm:cxn modelId="{64A5B04C-2370-4E64-8AF1-4145505254EB}" type="presParOf" srcId="{9EC2236F-A8ED-4AE5-86E6-C829335512A2}" destId="{5DD9D8BB-CD8C-4D91-BB2A-A2681649FC2F}" srcOrd="0" destOrd="0" presId="urn:microsoft.com/office/officeart/2005/8/layout/orgChart1"/>
    <dgm:cxn modelId="{DDA972A1-23F8-4037-818F-70FEF00A5A21}" type="presParOf" srcId="{9EC2236F-A8ED-4AE5-86E6-C829335512A2}" destId="{C25E1183-8CB7-41F0-90E7-A67252B19D71}" srcOrd="1" destOrd="0" presId="urn:microsoft.com/office/officeart/2005/8/layout/orgChart1"/>
    <dgm:cxn modelId="{3A2F37BA-11D7-4E14-AC3E-F843DF0962FC}" type="presParOf" srcId="{C25E1183-8CB7-41F0-90E7-A67252B19D71}" destId="{90FB4602-AF4D-4AA6-B5A0-89639A7DC61D}" srcOrd="0" destOrd="0" presId="urn:microsoft.com/office/officeart/2005/8/layout/orgChart1"/>
    <dgm:cxn modelId="{CAB5882C-2933-49A8-99B2-E02DE0A70F56}" type="presParOf" srcId="{90FB4602-AF4D-4AA6-B5A0-89639A7DC61D}" destId="{B8B0632E-19BE-4D64-897A-3768371EB0A0}" srcOrd="0" destOrd="0" presId="urn:microsoft.com/office/officeart/2005/8/layout/orgChart1"/>
    <dgm:cxn modelId="{4A670450-8270-4309-8FF6-A8A2B21F4CD5}" type="presParOf" srcId="{90FB4602-AF4D-4AA6-B5A0-89639A7DC61D}" destId="{5A6BDBD7-EBE6-41E8-86CB-B8871877EF6D}" srcOrd="1" destOrd="0" presId="urn:microsoft.com/office/officeart/2005/8/layout/orgChart1"/>
    <dgm:cxn modelId="{6AA0D31C-AE19-43CD-A79A-7575D3DC7FE8}" type="presParOf" srcId="{C25E1183-8CB7-41F0-90E7-A67252B19D71}" destId="{F4F783A6-4F1B-4313-8592-948D0CD67BCE}" srcOrd="1" destOrd="0" presId="urn:microsoft.com/office/officeart/2005/8/layout/orgChart1"/>
    <dgm:cxn modelId="{9A6FC1BB-C837-4EAE-9E28-CF818EE4B684}" type="presParOf" srcId="{C25E1183-8CB7-41F0-90E7-A67252B19D71}" destId="{F656CFE7-8864-4FF8-8DAD-B80033EE12CE}" srcOrd="2" destOrd="0" presId="urn:microsoft.com/office/officeart/2005/8/layout/orgChart1"/>
    <dgm:cxn modelId="{04C91C67-F223-41F2-95C4-88BFD3B1E902}" type="presParOf" srcId="{C2B79F40-9DD4-4D54-85A9-30169802A11C}" destId="{1C9CD8E2-D58F-4014-AD88-4B4875CE992F}" srcOrd="2" destOrd="0" presId="urn:microsoft.com/office/officeart/2005/8/layout/orgChart1"/>
    <dgm:cxn modelId="{8011D9D8-A448-4FAD-8642-FDCC78E11657}" type="presParOf" srcId="{7C5753D6-B07D-4FFC-B1DC-E2B71745B1EC}" destId="{3A902755-8662-4971-A96E-08BAF6B73983}" srcOrd="4" destOrd="0" presId="urn:microsoft.com/office/officeart/2005/8/layout/orgChart1"/>
    <dgm:cxn modelId="{B324E522-3624-4F62-A23E-A36891E5FB8F}" type="presParOf" srcId="{3A902755-8662-4971-A96E-08BAF6B73983}" destId="{9BDBAE21-5F5F-4FF9-9955-D9D3137E5E25}" srcOrd="0" destOrd="0" presId="urn:microsoft.com/office/officeart/2005/8/layout/orgChart1"/>
    <dgm:cxn modelId="{5F58ED5F-BF11-4B01-B683-5F77DF494DF0}" type="presParOf" srcId="{9BDBAE21-5F5F-4FF9-9955-D9D3137E5E25}" destId="{446247FD-ED5A-4210-A353-14EC83296E1E}" srcOrd="0" destOrd="0" presId="urn:microsoft.com/office/officeart/2005/8/layout/orgChart1"/>
    <dgm:cxn modelId="{CF84AF66-C6CB-41A7-BFE4-D7C6201B4D93}" type="presParOf" srcId="{9BDBAE21-5F5F-4FF9-9955-D9D3137E5E25}" destId="{03FD697D-5F50-48D3-96DE-D92DB3A3B1A0}" srcOrd="1" destOrd="0" presId="urn:microsoft.com/office/officeart/2005/8/layout/orgChart1"/>
    <dgm:cxn modelId="{1C78E55A-7D12-4EF5-8AA4-42170069C7A6}" type="presParOf" srcId="{3A902755-8662-4971-A96E-08BAF6B73983}" destId="{90192DB4-CB6E-49D1-8FF1-32B9D6162F5E}" srcOrd="1" destOrd="0" presId="urn:microsoft.com/office/officeart/2005/8/layout/orgChart1"/>
    <dgm:cxn modelId="{E3EA3E65-3B32-4438-A70B-2538D9EED6AA}" type="presParOf" srcId="{3A902755-8662-4971-A96E-08BAF6B73983}" destId="{6FB24112-8449-4A9E-83DB-5F9D9430304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11A11A5-9476-47DB-8DE9-166E838BE42D}" type="doc">
      <dgm:prSet loTypeId="urn:microsoft.com/office/officeart/2005/8/layout/default" loCatId="list" qsTypeId="urn:microsoft.com/office/officeart/2005/8/quickstyle/simple1" qsCatId="simple" csTypeId="urn:microsoft.com/office/officeart/2005/8/colors/accent0_3" csCatId="mainScheme"/>
      <dgm:spPr/>
      <dgm:t>
        <a:bodyPr/>
        <a:lstStyle/>
        <a:p>
          <a:endParaRPr lang="en-US"/>
        </a:p>
      </dgm:t>
    </dgm:pt>
    <dgm:pt modelId="{58490F7D-747E-4296-B31C-C50508B95B36}">
      <dgm:prSet/>
      <dgm:spPr/>
      <dgm:t>
        <a:bodyPr/>
        <a:lstStyle/>
        <a:p>
          <a:r>
            <a:rPr lang="en-US"/>
            <a:t>Claim Frequency &amp; Severity </a:t>
          </a:r>
        </a:p>
      </dgm:t>
    </dgm:pt>
    <dgm:pt modelId="{E48F893D-93DB-4023-8EF6-D247173234C4}" type="parTrans" cxnId="{C5757A32-80AC-498F-8DDC-8A02DC6FB59D}">
      <dgm:prSet/>
      <dgm:spPr/>
      <dgm:t>
        <a:bodyPr/>
        <a:lstStyle/>
        <a:p>
          <a:endParaRPr lang="en-US"/>
        </a:p>
      </dgm:t>
    </dgm:pt>
    <dgm:pt modelId="{8DCCF496-5C4B-4E57-8E65-7D47CED419C6}" type="sibTrans" cxnId="{C5757A32-80AC-498F-8DDC-8A02DC6FB59D}">
      <dgm:prSet/>
      <dgm:spPr/>
      <dgm:t>
        <a:bodyPr/>
        <a:lstStyle/>
        <a:p>
          <a:endParaRPr lang="en-US"/>
        </a:p>
      </dgm:t>
    </dgm:pt>
    <dgm:pt modelId="{BDB6708D-A0FE-47CC-AD83-C37E987B37A4}">
      <dgm:prSet/>
      <dgm:spPr/>
      <dgm:t>
        <a:bodyPr/>
        <a:lstStyle/>
        <a:p>
          <a:r>
            <a:rPr lang="en-US"/>
            <a:t>Length of Ownership or Experience in Industry</a:t>
          </a:r>
        </a:p>
      </dgm:t>
    </dgm:pt>
    <dgm:pt modelId="{8A1ACD89-715A-4A3D-9278-342F423F8CA5}" type="parTrans" cxnId="{362201D8-77BF-4508-A804-E8589F57BB62}">
      <dgm:prSet/>
      <dgm:spPr/>
      <dgm:t>
        <a:bodyPr/>
        <a:lstStyle/>
        <a:p>
          <a:endParaRPr lang="en-US"/>
        </a:p>
      </dgm:t>
    </dgm:pt>
    <dgm:pt modelId="{317F5161-7E13-4FB2-9768-7DB67966AE87}" type="sibTrans" cxnId="{362201D8-77BF-4508-A804-E8589F57BB62}">
      <dgm:prSet/>
      <dgm:spPr/>
      <dgm:t>
        <a:bodyPr/>
        <a:lstStyle/>
        <a:p>
          <a:endParaRPr lang="en-US"/>
        </a:p>
      </dgm:t>
    </dgm:pt>
    <dgm:pt modelId="{C5229900-516B-40DD-803C-7A6DD24A7B70}">
      <dgm:prSet/>
      <dgm:spPr/>
      <dgm:t>
        <a:bodyPr/>
        <a:lstStyle/>
        <a:p>
          <a:r>
            <a:rPr lang="en-US"/>
            <a:t>Credit Score </a:t>
          </a:r>
        </a:p>
      </dgm:t>
    </dgm:pt>
    <dgm:pt modelId="{7F39C44A-9E63-4962-AB4F-33CC03635E72}" type="parTrans" cxnId="{6905A328-8E2F-44B5-BA02-B3955F03CBC8}">
      <dgm:prSet/>
      <dgm:spPr/>
      <dgm:t>
        <a:bodyPr/>
        <a:lstStyle/>
        <a:p>
          <a:endParaRPr lang="en-US"/>
        </a:p>
      </dgm:t>
    </dgm:pt>
    <dgm:pt modelId="{EFABF803-FC93-451C-B650-8A274FACCF25}" type="sibTrans" cxnId="{6905A328-8E2F-44B5-BA02-B3955F03CBC8}">
      <dgm:prSet/>
      <dgm:spPr/>
      <dgm:t>
        <a:bodyPr/>
        <a:lstStyle/>
        <a:p>
          <a:endParaRPr lang="en-US"/>
        </a:p>
      </dgm:t>
    </dgm:pt>
    <dgm:pt modelId="{E0342E3F-FB11-4968-906D-6FD8546E4379}">
      <dgm:prSet/>
      <dgm:spPr/>
      <dgm:t>
        <a:bodyPr/>
        <a:lstStyle/>
        <a:p>
          <a:r>
            <a:rPr lang="en-US"/>
            <a:t>Compliance Training </a:t>
          </a:r>
        </a:p>
      </dgm:t>
    </dgm:pt>
    <dgm:pt modelId="{21637E0D-5357-4853-8D91-4C99DE24C52F}" type="parTrans" cxnId="{579AB851-C98E-4F1F-B4F6-F2C571BD228F}">
      <dgm:prSet/>
      <dgm:spPr/>
      <dgm:t>
        <a:bodyPr/>
        <a:lstStyle/>
        <a:p>
          <a:endParaRPr lang="en-US"/>
        </a:p>
      </dgm:t>
    </dgm:pt>
    <dgm:pt modelId="{2D61FC31-310B-4BF8-AC11-C2C411FDF795}" type="sibTrans" cxnId="{579AB851-C98E-4F1F-B4F6-F2C571BD228F}">
      <dgm:prSet/>
      <dgm:spPr/>
      <dgm:t>
        <a:bodyPr/>
        <a:lstStyle/>
        <a:p>
          <a:endParaRPr lang="en-US"/>
        </a:p>
      </dgm:t>
    </dgm:pt>
    <dgm:pt modelId="{E664866C-B59E-49D6-8D8C-3FFAD0E9B79A}">
      <dgm:prSet/>
      <dgm:spPr/>
      <dgm:t>
        <a:bodyPr/>
        <a:lstStyle/>
        <a:p>
          <a:r>
            <a:rPr lang="en-US"/>
            <a:t>Safety Statement &amp; Employee Handbook </a:t>
          </a:r>
        </a:p>
      </dgm:t>
    </dgm:pt>
    <dgm:pt modelId="{3FE1A5B6-356D-4ADB-8DC3-FF22937B7F4A}" type="parTrans" cxnId="{54FB5D6B-96E4-412D-8720-7CD9A45A47D0}">
      <dgm:prSet/>
      <dgm:spPr/>
      <dgm:t>
        <a:bodyPr/>
        <a:lstStyle/>
        <a:p>
          <a:endParaRPr lang="en-US"/>
        </a:p>
      </dgm:t>
    </dgm:pt>
    <dgm:pt modelId="{7DEB48E4-7A03-414E-9B3F-7E5E7B117273}" type="sibTrans" cxnId="{54FB5D6B-96E4-412D-8720-7CD9A45A47D0}">
      <dgm:prSet/>
      <dgm:spPr/>
      <dgm:t>
        <a:bodyPr/>
        <a:lstStyle/>
        <a:p>
          <a:endParaRPr lang="en-US"/>
        </a:p>
      </dgm:t>
    </dgm:pt>
    <dgm:pt modelId="{E7CB12C5-59EF-4625-9C39-532370E48C05}">
      <dgm:prSet/>
      <dgm:spPr/>
      <dgm:t>
        <a:bodyPr/>
        <a:lstStyle/>
        <a:p>
          <a:r>
            <a:rPr lang="en-US"/>
            <a:t>Employees</a:t>
          </a:r>
        </a:p>
      </dgm:t>
    </dgm:pt>
    <dgm:pt modelId="{D8489C1D-1C1B-46E8-AFBB-0FE0E379F699}" type="parTrans" cxnId="{78881B29-39A3-4B73-B357-AD3F85BB9FFC}">
      <dgm:prSet/>
      <dgm:spPr/>
      <dgm:t>
        <a:bodyPr/>
        <a:lstStyle/>
        <a:p>
          <a:endParaRPr lang="en-US"/>
        </a:p>
      </dgm:t>
    </dgm:pt>
    <dgm:pt modelId="{104E9A0D-5C04-4F92-8811-F6DF7B7866EE}" type="sibTrans" cxnId="{78881B29-39A3-4B73-B357-AD3F85BB9FFC}">
      <dgm:prSet/>
      <dgm:spPr/>
      <dgm:t>
        <a:bodyPr/>
        <a:lstStyle/>
        <a:p>
          <a:endParaRPr lang="en-US"/>
        </a:p>
      </dgm:t>
    </dgm:pt>
    <dgm:pt modelId="{AD23B8C4-A4AC-4B86-BF6B-40587D2B591E}">
      <dgm:prSet/>
      <dgm:spPr/>
      <dgm:t>
        <a:bodyPr/>
        <a:lstStyle/>
        <a:p>
          <a:r>
            <a:rPr lang="en-US"/>
            <a:t>Tenure </a:t>
          </a:r>
        </a:p>
      </dgm:t>
    </dgm:pt>
    <dgm:pt modelId="{80D58F1D-A4B3-4F7D-8F1C-4977627A5D4F}" type="parTrans" cxnId="{5FF07C53-347E-4312-A320-3BC625B677F8}">
      <dgm:prSet/>
      <dgm:spPr/>
      <dgm:t>
        <a:bodyPr/>
        <a:lstStyle/>
        <a:p>
          <a:endParaRPr lang="en-US"/>
        </a:p>
      </dgm:t>
    </dgm:pt>
    <dgm:pt modelId="{9501C3CC-907A-4B1C-9696-2821BD6927B1}" type="sibTrans" cxnId="{5FF07C53-347E-4312-A320-3BC625B677F8}">
      <dgm:prSet/>
      <dgm:spPr/>
      <dgm:t>
        <a:bodyPr/>
        <a:lstStyle/>
        <a:p>
          <a:endParaRPr lang="en-US"/>
        </a:p>
      </dgm:t>
    </dgm:pt>
    <dgm:pt modelId="{5FD56B0F-9CC9-40E7-A0FB-738673A4A85E}">
      <dgm:prSet/>
      <dgm:spPr/>
      <dgm:t>
        <a:bodyPr/>
        <a:lstStyle/>
        <a:p>
          <a:r>
            <a:rPr lang="en-US"/>
            <a:t>Driving Record </a:t>
          </a:r>
        </a:p>
      </dgm:t>
    </dgm:pt>
    <dgm:pt modelId="{C68DF692-1B5E-465E-9DC5-03CF03F0DE46}" type="parTrans" cxnId="{44596F31-2911-48D6-B663-D5AF10C5D8F0}">
      <dgm:prSet/>
      <dgm:spPr/>
      <dgm:t>
        <a:bodyPr/>
        <a:lstStyle/>
        <a:p>
          <a:endParaRPr lang="en-US"/>
        </a:p>
      </dgm:t>
    </dgm:pt>
    <dgm:pt modelId="{ABC364AD-BEF6-4285-833A-3E8706707DB5}" type="sibTrans" cxnId="{44596F31-2911-48D6-B663-D5AF10C5D8F0}">
      <dgm:prSet/>
      <dgm:spPr/>
      <dgm:t>
        <a:bodyPr/>
        <a:lstStyle/>
        <a:p>
          <a:endParaRPr lang="en-US"/>
        </a:p>
      </dgm:t>
    </dgm:pt>
    <dgm:pt modelId="{84894AD9-01EB-4264-8131-3F04349439F9}">
      <dgm:prSet/>
      <dgm:spPr/>
      <dgm:t>
        <a:bodyPr/>
        <a:lstStyle/>
        <a:p>
          <a:r>
            <a:rPr lang="en-US"/>
            <a:t>Demo Ratio</a:t>
          </a:r>
        </a:p>
      </dgm:t>
    </dgm:pt>
    <dgm:pt modelId="{94A8050A-0CC1-4C5D-88EF-519EF3F02363}" type="parTrans" cxnId="{77E4B8E7-86C2-46A8-A3E8-86D9A6B68A30}">
      <dgm:prSet/>
      <dgm:spPr/>
      <dgm:t>
        <a:bodyPr/>
        <a:lstStyle/>
        <a:p>
          <a:endParaRPr lang="en-US"/>
        </a:p>
      </dgm:t>
    </dgm:pt>
    <dgm:pt modelId="{CC953446-F460-43CD-9DBC-89140EC054AB}" type="sibTrans" cxnId="{77E4B8E7-86C2-46A8-A3E8-86D9A6B68A30}">
      <dgm:prSet/>
      <dgm:spPr/>
      <dgm:t>
        <a:bodyPr/>
        <a:lstStyle/>
        <a:p>
          <a:endParaRPr lang="en-US"/>
        </a:p>
      </dgm:t>
    </dgm:pt>
    <dgm:pt modelId="{1651D37D-9EE2-4E66-A30D-3C9FFF5A29BD}">
      <dgm:prSet/>
      <dgm:spPr/>
      <dgm:t>
        <a:bodyPr/>
        <a:lstStyle/>
        <a:p>
          <a:r>
            <a:rPr lang="en-US"/>
            <a:t>Use of Loaner Vehicles</a:t>
          </a:r>
        </a:p>
      </dgm:t>
    </dgm:pt>
    <dgm:pt modelId="{E385779E-4E9A-4483-8DFE-00289786C9C8}" type="parTrans" cxnId="{AAB2E357-FEB4-40DB-B90B-F9623DE699ED}">
      <dgm:prSet/>
      <dgm:spPr/>
      <dgm:t>
        <a:bodyPr/>
        <a:lstStyle/>
        <a:p>
          <a:endParaRPr lang="en-US"/>
        </a:p>
      </dgm:t>
    </dgm:pt>
    <dgm:pt modelId="{6E8EADA7-DCC9-4905-90A7-B5DB87C70547}" type="sibTrans" cxnId="{AAB2E357-FEB4-40DB-B90B-F9623DE699ED}">
      <dgm:prSet/>
      <dgm:spPr/>
      <dgm:t>
        <a:bodyPr/>
        <a:lstStyle/>
        <a:p>
          <a:endParaRPr lang="en-US"/>
        </a:p>
      </dgm:t>
    </dgm:pt>
    <dgm:pt modelId="{62E356BF-D38B-4ABF-A041-9716D16ADE7C}">
      <dgm:prSet/>
      <dgm:spPr/>
      <dgm:t>
        <a:bodyPr/>
        <a:lstStyle/>
        <a:p>
          <a:r>
            <a:rPr lang="en-US"/>
            <a:t>Contractual Risk Transfer </a:t>
          </a:r>
        </a:p>
      </dgm:t>
    </dgm:pt>
    <dgm:pt modelId="{43D9AACA-AF43-4084-A00F-E32CE64E853A}" type="parTrans" cxnId="{49E15EA6-311C-4A94-AE98-2B62840B32EB}">
      <dgm:prSet/>
      <dgm:spPr/>
      <dgm:t>
        <a:bodyPr/>
        <a:lstStyle/>
        <a:p>
          <a:endParaRPr lang="en-US"/>
        </a:p>
      </dgm:t>
    </dgm:pt>
    <dgm:pt modelId="{0D0D3AF6-5355-408C-B7C5-A755764643FE}" type="sibTrans" cxnId="{49E15EA6-311C-4A94-AE98-2B62840B32EB}">
      <dgm:prSet/>
      <dgm:spPr/>
      <dgm:t>
        <a:bodyPr/>
        <a:lstStyle/>
        <a:p>
          <a:endParaRPr lang="en-US"/>
        </a:p>
      </dgm:t>
    </dgm:pt>
    <dgm:pt modelId="{E8092C24-B98E-482E-9442-DEFDC170E94F}" type="pres">
      <dgm:prSet presAssocID="{A11A11A5-9476-47DB-8DE9-166E838BE42D}" presName="diagram" presStyleCnt="0">
        <dgm:presLayoutVars>
          <dgm:dir/>
          <dgm:resizeHandles val="exact"/>
        </dgm:presLayoutVars>
      </dgm:prSet>
      <dgm:spPr/>
    </dgm:pt>
    <dgm:pt modelId="{EE8B54D9-150D-4FC7-A69F-1191D88D2F0F}" type="pres">
      <dgm:prSet presAssocID="{58490F7D-747E-4296-B31C-C50508B95B36}" presName="node" presStyleLbl="node1" presStyleIdx="0" presStyleCnt="9">
        <dgm:presLayoutVars>
          <dgm:bulletEnabled val="1"/>
        </dgm:presLayoutVars>
      </dgm:prSet>
      <dgm:spPr/>
    </dgm:pt>
    <dgm:pt modelId="{9D0C56C7-18E9-4684-A668-2641CC174736}" type="pres">
      <dgm:prSet presAssocID="{8DCCF496-5C4B-4E57-8E65-7D47CED419C6}" presName="sibTrans" presStyleCnt="0"/>
      <dgm:spPr/>
    </dgm:pt>
    <dgm:pt modelId="{D345BA87-1690-4FF9-89BD-E4D6D7EA6D24}" type="pres">
      <dgm:prSet presAssocID="{BDB6708D-A0FE-47CC-AD83-C37E987B37A4}" presName="node" presStyleLbl="node1" presStyleIdx="1" presStyleCnt="9">
        <dgm:presLayoutVars>
          <dgm:bulletEnabled val="1"/>
        </dgm:presLayoutVars>
      </dgm:prSet>
      <dgm:spPr/>
    </dgm:pt>
    <dgm:pt modelId="{53A07E08-D5F0-4219-91D4-5A88C357DE4D}" type="pres">
      <dgm:prSet presAssocID="{317F5161-7E13-4FB2-9768-7DB67966AE87}" presName="sibTrans" presStyleCnt="0"/>
      <dgm:spPr/>
    </dgm:pt>
    <dgm:pt modelId="{7998B2B1-35F9-4D94-B4CF-B408C46293AA}" type="pres">
      <dgm:prSet presAssocID="{C5229900-516B-40DD-803C-7A6DD24A7B70}" presName="node" presStyleLbl="node1" presStyleIdx="2" presStyleCnt="9">
        <dgm:presLayoutVars>
          <dgm:bulletEnabled val="1"/>
        </dgm:presLayoutVars>
      </dgm:prSet>
      <dgm:spPr/>
    </dgm:pt>
    <dgm:pt modelId="{B98AACEF-E5D5-49A1-81B5-A321AE974783}" type="pres">
      <dgm:prSet presAssocID="{EFABF803-FC93-451C-B650-8A274FACCF25}" presName="sibTrans" presStyleCnt="0"/>
      <dgm:spPr/>
    </dgm:pt>
    <dgm:pt modelId="{9F11AD13-27CB-4D77-BC02-941F5ED79BB4}" type="pres">
      <dgm:prSet presAssocID="{E0342E3F-FB11-4968-906D-6FD8546E4379}" presName="node" presStyleLbl="node1" presStyleIdx="3" presStyleCnt="9">
        <dgm:presLayoutVars>
          <dgm:bulletEnabled val="1"/>
        </dgm:presLayoutVars>
      </dgm:prSet>
      <dgm:spPr/>
    </dgm:pt>
    <dgm:pt modelId="{021A1351-EA4E-42C9-822C-F6F5A49F5CDE}" type="pres">
      <dgm:prSet presAssocID="{2D61FC31-310B-4BF8-AC11-C2C411FDF795}" presName="sibTrans" presStyleCnt="0"/>
      <dgm:spPr/>
    </dgm:pt>
    <dgm:pt modelId="{6E16AA8B-1B40-47AA-895C-A78B40DE49CF}" type="pres">
      <dgm:prSet presAssocID="{E664866C-B59E-49D6-8D8C-3FFAD0E9B79A}" presName="node" presStyleLbl="node1" presStyleIdx="4" presStyleCnt="9">
        <dgm:presLayoutVars>
          <dgm:bulletEnabled val="1"/>
        </dgm:presLayoutVars>
      </dgm:prSet>
      <dgm:spPr/>
    </dgm:pt>
    <dgm:pt modelId="{5BB5DC20-F5BF-438D-871C-D694F605D4A8}" type="pres">
      <dgm:prSet presAssocID="{7DEB48E4-7A03-414E-9B3F-7E5E7B117273}" presName="sibTrans" presStyleCnt="0"/>
      <dgm:spPr/>
    </dgm:pt>
    <dgm:pt modelId="{B9CCAABA-58C9-4608-9507-E9424724E9D3}" type="pres">
      <dgm:prSet presAssocID="{E7CB12C5-59EF-4625-9C39-532370E48C05}" presName="node" presStyleLbl="node1" presStyleIdx="5" presStyleCnt="9">
        <dgm:presLayoutVars>
          <dgm:bulletEnabled val="1"/>
        </dgm:presLayoutVars>
      </dgm:prSet>
      <dgm:spPr/>
    </dgm:pt>
    <dgm:pt modelId="{8A368FFA-FD77-45BF-B0D1-66068D2908D9}" type="pres">
      <dgm:prSet presAssocID="{104E9A0D-5C04-4F92-8811-F6DF7B7866EE}" presName="sibTrans" presStyleCnt="0"/>
      <dgm:spPr/>
    </dgm:pt>
    <dgm:pt modelId="{2698BD38-D8BA-41AF-A1C0-2D80B8AC0E87}" type="pres">
      <dgm:prSet presAssocID="{84894AD9-01EB-4264-8131-3F04349439F9}" presName="node" presStyleLbl="node1" presStyleIdx="6" presStyleCnt="9">
        <dgm:presLayoutVars>
          <dgm:bulletEnabled val="1"/>
        </dgm:presLayoutVars>
      </dgm:prSet>
      <dgm:spPr/>
    </dgm:pt>
    <dgm:pt modelId="{82508EAA-D496-46C9-B463-432AE1972115}" type="pres">
      <dgm:prSet presAssocID="{CC953446-F460-43CD-9DBC-89140EC054AB}" presName="sibTrans" presStyleCnt="0"/>
      <dgm:spPr/>
    </dgm:pt>
    <dgm:pt modelId="{645F5B13-197E-4463-9443-9C8F732AAEF4}" type="pres">
      <dgm:prSet presAssocID="{1651D37D-9EE2-4E66-A30D-3C9FFF5A29BD}" presName="node" presStyleLbl="node1" presStyleIdx="7" presStyleCnt="9">
        <dgm:presLayoutVars>
          <dgm:bulletEnabled val="1"/>
        </dgm:presLayoutVars>
      </dgm:prSet>
      <dgm:spPr/>
    </dgm:pt>
    <dgm:pt modelId="{CF7BE32F-7379-46CE-81C8-08B188085266}" type="pres">
      <dgm:prSet presAssocID="{6E8EADA7-DCC9-4905-90A7-B5DB87C70547}" presName="sibTrans" presStyleCnt="0"/>
      <dgm:spPr/>
    </dgm:pt>
    <dgm:pt modelId="{2B1A46A4-F3E4-49D5-8970-43B19913ACE3}" type="pres">
      <dgm:prSet presAssocID="{62E356BF-D38B-4ABF-A041-9716D16ADE7C}" presName="node" presStyleLbl="node1" presStyleIdx="8" presStyleCnt="9">
        <dgm:presLayoutVars>
          <dgm:bulletEnabled val="1"/>
        </dgm:presLayoutVars>
      </dgm:prSet>
      <dgm:spPr/>
    </dgm:pt>
  </dgm:ptLst>
  <dgm:cxnLst>
    <dgm:cxn modelId="{0A453205-0554-476C-BB83-B31AA9A792FA}" type="presOf" srcId="{A11A11A5-9476-47DB-8DE9-166E838BE42D}" destId="{E8092C24-B98E-482E-9442-DEFDC170E94F}" srcOrd="0" destOrd="0" presId="urn:microsoft.com/office/officeart/2005/8/layout/default"/>
    <dgm:cxn modelId="{CA8B2C0C-1A65-410F-8339-B0A110C34B5E}" type="presOf" srcId="{E664866C-B59E-49D6-8D8C-3FFAD0E9B79A}" destId="{6E16AA8B-1B40-47AA-895C-A78B40DE49CF}" srcOrd="0" destOrd="0" presId="urn:microsoft.com/office/officeart/2005/8/layout/default"/>
    <dgm:cxn modelId="{6905A328-8E2F-44B5-BA02-B3955F03CBC8}" srcId="{A11A11A5-9476-47DB-8DE9-166E838BE42D}" destId="{C5229900-516B-40DD-803C-7A6DD24A7B70}" srcOrd="2" destOrd="0" parTransId="{7F39C44A-9E63-4962-AB4F-33CC03635E72}" sibTransId="{EFABF803-FC93-451C-B650-8A274FACCF25}"/>
    <dgm:cxn modelId="{78881B29-39A3-4B73-B357-AD3F85BB9FFC}" srcId="{A11A11A5-9476-47DB-8DE9-166E838BE42D}" destId="{E7CB12C5-59EF-4625-9C39-532370E48C05}" srcOrd="5" destOrd="0" parTransId="{D8489C1D-1C1B-46E8-AFBB-0FE0E379F699}" sibTransId="{104E9A0D-5C04-4F92-8811-F6DF7B7866EE}"/>
    <dgm:cxn modelId="{4500F030-6E7F-4CD1-BD1A-7B5DD136538F}" type="presOf" srcId="{5FD56B0F-9CC9-40E7-A0FB-738673A4A85E}" destId="{B9CCAABA-58C9-4608-9507-E9424724E9D3}" srcOrd="0" destOrd="2" presId="urn:microsoft.com/office/officeart/2005/8/layout/default"/>
    <dgm:cxn modelId="{44596F31-2911-48D6-B663-D5AF10C5D8F0}" srcId="{E7CB12C5-59EF-4625-9C39-532370E48C05}" destId="{5FD56B0F-9CC9-40E7-A0FB-738673A4A85E}" srcOrd="1" destOrd="0" parTransId="{C68DF692-1B5E-465E-9DC5-03CF03F0DE46}" sibTransId="{ABC364AD-BEF6-4285-833A-3E8706707DB5}"/>
    <dgm:cxn modelId="{C5757A32-80AC-498F-8DDC-8A02DC6FB59D}" srcId="{A11A11A5-9476-47DB-8DE9-166E838BE42D}" destId="{58490F7D-747E-4296-B31C-C50508B95B36}" srcOrd="0" destOrd="0" parTransId="{E48F893D-93DB-4023-8EF6-D247173234C4}" sibTransId="{8DCCF496-5C4B-4E57-8E65-7D47CED419C6}"/>
    <dgm:cxn modelId="{A70FF434-8372-47A7-B2FE-D43B2FA7C770}" type="presOf" srcId="{C5229900-516B-40DD-803C-7A6DD24A7B70}" destId="{7998B2B1-35F9-4D94-B4CF-B408C46293AA}" srcOrd="0" destOrd="0" presId="urn:microsoft.com/office/officeart/2005/8/layout/default"/>
    <dgm:cxn modelId="{A4C1E45F-2BC4-431E-9247-18F2D3291CBD}" type="presOf" srcId="{AD23B8C4-A4AC-4B86-BF6B-40587D2B591E}" destId="{B9CCAABA-58C9-4608-9507-E9424724E9D3}" srcOrd="0" destOrd="1" presId="urn:microsoft.com/office/officeart/2005/8/layout/default"/>
    <dgm:cxn modelId="{54FB5D6B-96E4-412D-8720-7CD9A45A47D0}" srcId="{A11A11A5-9476-47DB-8DE9-166E838BE42D}" destId="{E664866C-B59E-49D6-8D8C-3FFAD0E9B79A}" srcOrd="4" destOrd="0" parTransId="{3FE1A5B6-356D-4ADB-8DC3-FF22937B7F4A}" sibTransId="{7DEB48E4-7A03-414E-9B3F-7E5E7B117273}"/>
    <dgm:cxn modelId="{59363E4C-D1D6-4D24-8E1B-7191D7E226AB}" type="presOf" srcId="{E7CB12C5-59EF-4625-9C39-532370E48C05}" destId="{B9CCAABA-58C9-4608-9507-E9424724E9D3}" srcOrd="0" destOrd="0" presId="urn:microsoft.com/office/officeart/2005/8/layout/default"/>
    <dgm:cxn modelId="{579AB851-C98E-4F1F-B4F6-F2C571BD228F}" srcId="{A11A11A5-9476-47DB-8DE9-166E838BE42D}" destId="{E0342E3F-FB11-4968-906D-6FD8546E4379}" srcOrd="3" destOrd="0" parTransId="{21637E0D-5357-4853-8D91-4C99DE24C52F}" sibTransId="{2D61FC31-310B-4BF8-AC11-C2C411FDF795}"/>
    <dgm:cxn modelId="{5FF07C53-347E-4312-A320-3BC625B677F8}" srcId="{E7CB12C5-59EF-4625-9C39-532370E48C05}" destId="{AD23B8C4-A4AC-4B86-BF6B-40587D2B591E}" srcOrd="0" destOrd="0" parTransId="{80D58F1D-A4B3-4F7D-8F1C-4977627A5D4F}" sibTransId="{9501C3CC-907A-4B1C-9696-2821BD6927B1}"/>
    <dgm:cxn modelId="{384CEC55-A6B5-4D6F-B6E4-A8F2382E8C0B}" type="presOf" srcId="{BDB6708D-A0FE-47CC-AD83-C37E987B37A4}" destId="{D345BA87-1690-4FF9-89BD-E4D6D7EA6D24}" srcOrd="0" destOrd="0" presId="urn:microsoft.com/office/officeart/2005/8/layout/default"/>
    <dgm:cxn modelId="{AAB2E357-FEB4-40DB-B90B-F9623DE699ED}" srcId="{A11A11A5-9476-47DB-8DE9-166E838BE42D}" destId="{1651D37D-9EE2-4E66-A30D-3C9FFF5A29BD}" srcOrd="7" destOrd="0" parTransId="{E385779E-4E9A-4483-8DFE-00289786C9C8}" sibTransId="{6E8EADA7-DCC9-4905-90A7-B5DB87C70547}"/>
    <dgm:cxn modelId="{A960E09A-1283-49F0-BB09-D7B12F12DC02}" type="presOf" srcId="{84894AD9-01EB-4264-8131-3F04349439F9}" destId="{2698BD38-D8BA-41AF-A1C0-2D80B8AC0E87}" srcOrd="0" destOrd="0" presId="urn:microsoft.com/office/officeart/2005/8/layout/default"/>
    <dgm:cxn modelId="{49E15EA6-311C-4A94-AE98-2B62840B32EB}" srcId="{A11A11A5-9476-47DB-8DE9-166E838BE42D}" destId="{62E356BF-D38B-4ABF-A041-9716D16ADE7C}" srcOrd="8" destOrd="0" parTransId="{43D9AACA-AF43-4084-A00F-E32CE64E853A}" sibTransId="{0D0D3AF6-5355-408C-B7C5-A755764643FE}"/>
    <dgm:cxn modelId="{C2547CB2-D022-4111-80FF-16F2D3FFFBEF}" type="presOf" srcId="{58490F7D-747E-4296-B31C-C50508B95B36}" destId="{EE8B54D9-150D-4FC7-A69F-1191D88D2F0F}" srcOrd="0" destOrd="0" presId="urn:microsoft.com/office/officeart/2005/8/layout/default"/>
    <dgm:cxn modelId="{884391C6-E264-4D23-A395-56189BFA858C}" type="presOf" srcId="{1651D37D-9EE2-4E66-A30D-3C9FFF5A29BD}" destId="{645F5B13-197E-4463-9443-9C8F732AAEF4}" srcOrd="0" destOrd="0" presId="urn:microsoft.com/office/officeart/2005/8/layout/default"/>
    <dgm:cxn modelId="{362201D8-77BF-4508-A804-E8589F57BB62}" srcId="{A11A11A5-9476-47DB-8DE9-166E838BE42D}" destId="{BDB6708D-A0FE-47CC-AD83-C37E987B37A4}" srcOrd="1" destOrd="0" parTransId="{8A1ACD89-715A-4A3D-9278-342F423F8CA5}" sibTransId="{317F5161-7E13-4FB2-9768-7DB67966AE87}"/>
    <dgm:cxn modelId="{77E4B8E7-86C2-46A8-A3E8-86D9A6B68A30}" srcId="{A11A11A5-9476-47DB-8DE9-166E838BE42D}" destId="{84894AD9-01EB-4264-8131-3F04349439F9}" srcOrd="6" destOrd="0" parTransId="{94A8050A-0CC1-4C5D-88EF-519EF3F02363}" sibTransId="{CC953446-F460-43CD-9DBC-89140EC054AB}"/>
    <dgm:cxn modelId="{9ABB38EA-0345-42D3-A629-700352104B1B}" type="presOf" srcId="{62E356BF-D38B-4ABF-A041-9716D16ADE7C}" destId="{2B1A46A4-F3E4-49D5-8970-43B19913ACE3}" srcOrd="0" destOrd="0" presId="urn:microsoft.com/office/officeart/2005/8/layout/default"/>
    <dgm:cxn modelId="{277F66EA-C049-4663-860C-BC08A6BCE4A8}" type="presOf" srcId="{E0342E3F-FB11-4968-906D-6FD8546E4379}" destId="{9F11AD13-27CB-4D77-BC02-941F5ED79BB4}" srcOrd="0" destOrd="0" presId="urn:microsoft.com/office/officeart/2005/8/layout/default"/>
    <dgm:cxn modelId="{A3FF665F-D9E1-4718-BBA5-629D6BFCA53E}" type="presParOf" srcId="{E8092C24-B98E-482E-9442-DEFDC170E94F}" destId="{EE8B54D9-150D-4FC7-A69F-1191D88D2F0F}" srcOrd="0" destOrd="0" presId="urn:microsoft.com/office/officeart/2005/8/layout/default"/>
    <dgm:cxn modelId="{123770F7-05CF-4E6B-B2D2-E99DA6CC5831}" type="presParOf" srcId="{E8092C24-B98E-482E-9442-DEFDC170E94F}" destId="{9D0C56C7-18E9-4684-A668-2641CC174736}" srcOrd="1" destOrd="0" presId="urn:microsoft.com/office/officeart/2005/8/layout/default"/>
    <dgm:cxn modelId="{50ADF3AE-C208-48B0-A745-E470A0876B83}" type="presParOf" srcId="{E8092C24-B98E-482E-9442-DEFDC170E94F}" destId="{D345BA87-1690-4FF9-89BD-E4D6D7EA6D24}" srcOrd="2" destOrd="0" presId="urn:microsoft.com/office/officeart/2005/8/layout/default"/>
    <dgm:cxn modelId="{512FBA53-383F-4C9B-8E49-4ED916713200}" type="presParOf" srcId="{E8092C24-B98E-482E-9442-DEFDC170E94F}" destId="{53A07E08-D5F0-4219-91D4-5A88C357DE4D}" srcOrd="3" destOrd="0" presId="urn:microsoft.com/office/officeart/2005/8/layout/default"/>
    <dgm:cxn modelId="{E692EB10-2759-41D7-A4CF-1C788AA29B3F}" type="presParOf" srcId="{E8092C24-B98E-482E-9442-DEFDC170E94F}" destId="{7998B2B1-35F9-4D94-B4CF-B408C46293AA}" srcOrd="4" destOrd="0" presId="urn:microsoft.com/office/officeart/2005/8/layout/default"/>
    <dgm:cxn modelId="{419C7732-64C8-4640-957C-D3054E5C1E4C}" type="presParOf" srcId="{E8092C24-B98E-482E-9442-DEFDC170E94F}" destId="{B98AACEF-E5D5-49A1-81B5-A321AE974783}" srcOrd="5" destOrd="0" presId="urn:microsoft.com/office/officeart/2005/8/layout/default"/>
    <dgm:cxn modelId="{5D5B2AE5-F0A6-460C-B9CE-149979C67B76}" type="presParOf" srcId="{E8092C24-B98E-482E-9442-DEFDC170E94F}" destId="{9F11AD13-27CB-4D77-BC02-941F5ED79BB4}" srcOrd="6" destOrd="0" presId="urn:microsoft.com/office/officeart/2005/8/layout/default"/>
    <dgm:cxn modelId="{62287B16-A651-42F4-B5FE-819193AED8B9}" type="presParOf" srcId="{E8092C24-B98E-482E-9442-DEFDC170E94F}" destId="{021A1351-EA4E-42C9-822C-F6F5A49F5CDE}" srcOrd="7" destOrd="0" presId="urn:microsoft.com/office/officeart/2005/8/layout/default"/>
    <dgm:cxn modelId="{E0AA848C-F7FA-4116-9D7F-C55EADFAED4D}" type="presParOf" srcId="{E8092C24-B98E-482E-9442-DEFDC170E94F}" destId="{6E16AA8B-1B40-47AA-895C-A78B40DE49CF}" srcOrd="8" destOrd="0" presId="urn:microsoft.com/office/officeart/2005/8/layout/default"/>
    <dgm:cxn modelId="{87CF2769-A8C6-4C6C-A886-30A5D37321A2}" type="presParOf" srcId="{E8092C24-B98E-482E-9442-DEFDC170E94F}" destId="{5BB5DC20-F5BF-438D-871C-D694F605D4A8}" srcOrd="9" destOrd="0" presId="urn:microsoft.com/office/officeart/2005/8/layout/default"/>
    <dgm:cxn modelId="{D02F44CB-7B10-4EA1-B4FE-1B9ECDDCFA05}" type="presParOf" srcId="{E8092C24-B98E-482E-9442-DEFDC170E94F}" destId="{B9CCAABA-58C9-4608-9507-E9424724E9D3}" srcOrd="10" destOrd="0" presId="urn:microsoft.com/office/officeart/2005/8/layout/default"/>
    <dgm:cxn modelId="{253662F7-73DC-4C48-A4EF-AF19588980E6}" type="presParOf" srcId="{E8092C24-B98E-482E-9442-DEFDC170E94F}" destId="{8A368FFA-FD77-45BF-B0D1-66068D2908D9}" srcOrd="11" destOrd="0" presId="urn:microsoft.com/office/officeart/2005/8/layout/default"/>
    <dgm:cxn modelId="{E1F126FF-43DE-45D1-BDA0-78DA1777BDE9}" type="presParOf" srcId="{E8092C24-B98E-482E-9442-DEFDC170E94F}" destId="{2698BD38-D8BA-41AF-A1C0-2D80B8AC0E87}" srcOrd="12" destOrd="0" presId="urn:microsoft.com/office/officeart/2005/8/layout/default"/>
    <dgm:cxn modelId="{48872772-FF03-4723-A80C-97283EB8D653}" type="presParOf" srcId="{E8092C24-B98E-482E-9442-DEFDC170E94F}" destId="{82508EAA-D496-46C9-B463-432AE1972115}" srcOrd="13" destOrd="0" presId="urn:microsoft.com/office/officeart/2005/8/layout/default"/>
    <dgm:cxn modelId="{477EB340-3AB2-4F93-86C3-9E79A7A45D49}" type="presParOf" srcId="{E8092C24-B98E-482E-9442-DEFDC170E94F}" destId="{645F5B13-197E-4463-9443-9C8F732AAEF4}" srcOrd="14" destOrd="0" presId="urn:microsoft.com/office/officeart/2005/8/layout/default"/>
    <dgm:cxn modelId="{84F7929C-ECFE-4CD2-8C75-E82E703B0593}" type="presParOf" srcId="{E8092C24-B98E-482E-9442-DEFDC170E94F}" destId="{CF7BE32F-7379-46CE-81C8-08B188085266}" srcOrd="15" destOrd="0" presId="urn:microsoft.com/office/officeart/2005/8/layout/default"/>
    <dgm:cxn modelId="{E687379B-DAB9-4243-A414-73E881231A2B}" type="presParOf" srcId="{E8092C24-B98E-482E-9442-DEFDC170E94F}" destId="{2B1A46A4-F3E4-49D5-8970-43B19913ACE3}"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76C8207-998A-4DC9-A826-21ED92B02F71}"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C6DC2B7-9E3A-416B-8EE3-63791319761A}">
      <dgm:prSet/>
      <dgm:spPr/>
      <dgm:t>
        <a:bodyPr/>
        <a:lstStyle/>
        <a:p>
          <a:pPr>
            <a:lnSpc>
              <a:spcPct val="100000"/>
            </a:lnSpc>
          </a:pPr>
          <a:r>
            <a:rPr lang="en-US" b="1" i="0" dirty="0">
              <a:solidFill>
                <a:schemeClr val="bg1"/>
              </a:solidFill>
            </a:rPr>
            <a:t>The DRS Checklist</a:t>
          </a:r>
        </a:p>
        <a:p>
          <a:pPr>
            <a:lnSpc>
              <a:spcPct val="100000"/>
            </a:lnSpc>
          </a:pPr>
          <a:r>
            <a:rPr lang="en-US" b="1" i="0" dirty="0">
              <a:solidFill>
                <a:schemeClr val="bg1"/>
              </a:solidFill>
            </a:rPr>
            <a:t>More Complete Information = Better Premium and Coverage</a:t>
          </a:r>
          <a:endParaRPr lang="en-US" b="1" dirty="0">
            <a:solidFill>
              <a:schemeClr val="bg1"/>
            </a:solidFill>
          </a:endParaRPr>
        </a:p>
      </dgm:t>
    </dgm:pt>
    <dgm:pt modelId="{B9547A4F-C775-4772-BB2F-DD1C09D4B5AA}" type="parTrans" cxnId="{F97DCAA7-3B7C-479E-904A-B602D66D6869}">
      <dgm:prSet/>
      <dgm:spPr/>
      <dgm:t>
        <a:bodyPr/>
        <a:lstStyle/>
        <a:p>
          <a:endParaRPr lang="en-US"/>
        </a:p>
      </dgm:t>
    </dgm:pt>
    <dgm:pt modelId="{47EFE56E-B9A1-48B3-8956-487EB8ADB33E}" type="sibTrans" cxnId="{F97DCAA7-3B7C-479E-904A-B602D66D6869}">
      <dgm:prSet/>
      <dgm:spPr/>
      <dgm:t>
        <a:bodyPr/>
        <a:lstStyle/>
        <a:p>
          <a:endParaRPr lang="en-US"/>
        </a:p>
      </dgm:t>
    </dgm:pt>
    <dgm:pt modelId="{F83962A4-A19F-4552-9911-F620309F2490}">
      <dgm:prSet/>
      <dgm:spPr/>
      <dgm:t>
        <a:bodyPr/>
        <a:lstStyle/>
        <a:p>
          <a:pPr>
            <a:lnSpc>
              <a:spcPct val="100000"/>
            </a:lnSpc>
          </a:pPr>
          <a:r>
            <a:rPr lang="en-US" b="1" i="0" dirty="0">
              <a:solidFill>
                <a:schemeClr val="bg1"/>
              </a:solidFill>
            </a:rPr>
            <a:t>Example Safety Statement</a:t>
          </a:r>
          <a:endParaRPr lang="en-US" b="1" dirty="0">
            <a:solidFill>
              <a:schemeClr val="bg1"/>
            </a:solidFill>
          </a:endParaRPr>
        </a:p>
      </dgm:t>
    </dgm:pt>
    <dgm:pt modelId="{E1970C8E-5878-4529-93BA-70EF02C7B9BD}" type="parTrans" cxnId="{4F7F6C5F-03C2-4838-937B-5F0CE8D926A4}">
      <dgm:prSet/>
      <dgm:spPr/>
      <dgm:t>
        <a:bodyPr/>
        <a:lstStyle/>
        <a:p>
          <a:endParaRPr lang="en-US"/>
        </a:p>
      </dgm:t>
    </dgm:pt>
    <dgm:pt modelId="{0FA9D84A-00A0-478E-87E1-FF829893868B}" type="sibTrans" cxnId="{4F7F6C5F-03C2-4838-937B-5F0CE8D926A4}">
      <dgm:prSet/>
      <dgm:spPr/>
      <dgm:t>
        <a:bodyPr/>
        <a:lstStyle/>
        <a:p>
          <a:endParaRPr lang="en-US"/>
        </a:p>
      </dgm:t>
    </dgm:pt>
    <dgm:pt modelId="{347628FC-83EB-41DB-9D77-6083E776366B}">
      <dgm:prSet/>
      <dgm:spPr/>
      <dgm:t>
        <a:bodyPr/>
        <a:lstStyle/>
        <a:p>
          <a:pPr>
            <a:lnSpc>
              <a:spcPct val="100000"/>
            </a:lnSpc>
          </a:pPr>
          <a:r>
            <a:rPr lang="en-US" b="1" i="0" dirty="0">
              <a:solidFill>
                <a:schemeClr val="bg1"/>
              </a:solidFill>
            </a:rPr>
            <a:t>Contractual Risk Transfer </a:t>
          </a:r>
          <a:endParaRPr lang="en-US" b="1" dirty="0">
            <a:solidFill>
              <a:schemeClr val="bg1"/>
            </a:solidFill>
          </a:endParaRPr>
        </a:p>
      </dgm:t>
    </dgm:pt>
    <dgm:pt modelId="{8FB804EF-DE5D-434C-9D23-0B715DCB32E9}" type="parTrans" cxnId="{F109B3C3-F390-4518-BB9F-F31748BB8B6D}">
      <dgm:prSet/>
      <dgm:spPr/>
      <dgm:t>
        <a:bodyPr/>
        <a:lstStyle/>
        <a:p>
          <a:endParaRPr lang="en-US"/>
        </a:p>
      </dgm:t>
    </dgm:pt>
    <dgm:pt modelId="{638B0ED2-DB5B-4F11-99C3-C2E40A43300C}" type="sibTrans" cxnId="{F109B3C3-F390-4518-BB9F-F31748BB8B6D}">
      <dgm:prSet/>
      <dgm:spPr/>
      <dgm:t>
        <a:bodyPr/>
        <a:lstStyle/>
        <a:p>
          <a:endParaRPr lang="en-US"/>
        </a:p>
      </dgm:t>
    </dgm:pt>
    <dgm:pt modelId="{5027E67E-376B-4E23-93AF-15C0955C4B82}" type="pres">
      <dgm:prSet presAssocID="{B76C8207-998A-4DC9-A826-21ED92B02F71}" presName="root" presStyleCnt="0">
        <dgm:presLayoutVars>
          <dgm:dir/>
          <dgm:resizeHandles val="exact"/>
        </dgm:presLayoutVars>
      </dgm:prSet>
      <dgm:spPr/>
    </dgm:pt>
    <dgm:pt modelId="{64CA8445-C8DD-4A34-95FC-B7464C06629A}" type="pres">
      <dgm:prSet presAssocID="{6C6DC2B7-9E3A-416B-8EE3-63791319761A}" presName="compNode" presStyleCnt="0"/>
      <dgm:spPr/>
    </dgm:pt>
    <dgm:pt modelId="{98D1A29B-5122-4DBF-85AD-93781F6708E5}" type="pres">
      <dgm:prSet presAssocID="{6C6DC2B7-9E3A-416B-8EE3-63791319761A}" presName="bgRect" presStyleLbl="bgShp" presStyleIdx="0" presStyleCnt="3" custLinFactNeighborX="11" custLinFactNeighborY="331"/>
      <dgm:spPr/>
    </dgm:pt>
    <dgm:pt modelId="{654C71EC-4944-4663-AF49-C8A411AF8822}" type="pres">
      <dgm:prSet presAssocID="{6C6DC2B7-9E3A-416B-8EE3-63791319761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mark"/>
        </a:ext>
      </dgm:extLst>
    </dgm:pt>
    <dgm:pt modelId="{089E0298-F123-456E-8F61-F8B9222C8F14}" type="pres">
      <dgm:prSet presAssocID="{6C6DC2B7-9E3A-416B-8EE3-63791319761A}" presName="spaceRect" presStyleCnt="0"/>
      <dgm:spPr/>
    </dgm:pt>
    <dgm:pt modelId="{4726E345-BC40-40ED-8CCF-7B7FB9475BAD}" type="pres">
      <dgm:prSet presAssocID="{6C6DC2B7-9E3A-416B-8EE3-63791319761A}" presName="parTx" presStyleLbl="revTx" presStyleIdx="0" presStyleCnt="3">
        <dgm:presLayoutVars>
          <dgm:chMax val="0"/>
          <dgm:chPref val="0"/>
        </dgm:presLayoutVars>
      </dgm:prSet>
      <dgm:spPr/>
    </dgm:pt>
    <dgm:pt modelId="{79809B86-934B-478F-90DE-DC6D0EF0379D}" type="pres">
      <dgm:prSet presAssocID="{47EFE56E-B9A1-48B3-8956-487EB8ADB33E}" presName="sibTrans" presStyleCnt="0"/>
      <dgm:spPr/>
    </dgm:pt>
    <dgm:pt modelId="{6886F5CE-45D7-492F-88BC-704D4F8F8101}" type="pres">
      <dgm:prSet presAssocID="{F83962A4-A19F-4552-9911-F620309F2490}" presName="compNode" presStyleCnt="0"/>
      <dgm:spPr/>
    </dgm:pt>
    <dgm:pt modelId="{FE35F436-DB30-42DD-8ACD-37FF69AF2C81}" type="pres">
      <dgm:prSet presAssocID="{F83962A4-A19F-4552-9911-F620309F2490}" presName="bgRect" presStyleLbl="bgShp" presStyleIdx="1" presStyleCnt="3"/>
      <dgm:spPr/>
    </dgm:pt>
    <dgm:pt modelId="{CF5DAE97-E168-4626-87A3-6620FB85EF5B}" type="pres">
      <dgm:prSet presAssocID="{F83962A4-A19F-4552-9911-F620309F249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Warning"/>
        </a:ext>
      </dgm:extLst>
    </dgm:pt>
    <dgm:pt modelId="{347C989F-1841-4564-88A7-EF8182126000}" type="pres">
      <dgm:prSet presAssocID="{F83962A4-A19F-4552-9911-F620309F2490}" presName="spaceRect" presStyleCnt="0"/>
      <dgm:spPr/>
    </dgm:pt>
    <dgm:pt modelId="{DACFC01E-01BB-4674-BBB5-D17270CF84F5}" type="pres">
      <dgm:prSet presAssocID="{F83962A4-A19F-4552-9911-F620309F2490}" presName="parTx" presStyleLbl="revTx" presStyleIdx="1" presStyleCnt="3">
        <dgm:presLayoutVars>
          <dgm:chMax val="0"/>
          <dgm:chPref val="0"/>
        </dgm:presLayoutVars>
      </dgm:prSet>
      <dgm:spPr/>
    </dgm:pt>
    <dgm:pt modelId="{5314A0AF-E81D-4217-8D62-0CD60B270311}" type="pres">
      <dgm:prSet presAssocID="{0FA9D84A-00A0-478E-87E1-FF829893868B}" presName="sibTrans" presStyleCnt="0"/>
      <dgm:spPr/>
    </dgm:pt>
    <dgm:pt modelId="{639B10ED-1C1B-44F4-B048-77155F9B7A62}" type="pres">
      <dgm:prSet presAssocID="{347628FC-83EB-41DB-9D77-6083E776366B}" presName="compNode" presStyleCnt="0"/>
      <dgm:spPr/>
    </dgm:pt>
    <dgm:pt modelId="{B07BD086-7C6F-42CD-B9D7-D121F0EA1A75}" type="pres">
      <dgm:prSet presAssocID="{347628FC-83EB-41DB-9D77-6083E776366B}" presName="bgRect" presStyleLbl="bgShp" presStyleIdx="2" presStyleCnt="3"/>
      <dgm:spPr/>
    </dgm:pt>
    <dgm:pt modelId="{B54AD23A-E63D-420F-A7D2-FFFE9D31D356}" type="pres">
      <dgm:prSet presAssocID="{347628FC-83EB-41DB-9D77-6083E776366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ocument"/>
        </a:ext>
      </dgm:extLst>
    </dgm:pt>
    <dgm:pt modelId="{1C05230C-DD09-4B51-B750-C868259C1BDE}" type="pres">
      <dgm:prSet presAssocID="{347628FC-83EB-41DB-9D77-6083E776366B}" presName="spaceRect" presStyleCnt="0"/>
      <dgm:spPr/>
    </dgm:pt>
    <dgm:pt modelId="{E31893BA-D28D-4978-AD8C-8980CB2A2371}" type="pres">
      <dgm:prSet presAssocID="{347628FC-83EB-41DB-9D77-6083E776366B}" presName="parTx" presStyleLbl="revTx" presStyleIdx="2" presStyleCnt="3">
        <dgm:presLayoutVars>
          <dgm:chMax val="0"/>
          <dgm:chPref val="0"/>
        </dgm:presLayoutVars>
      </dgm:prSet>
      <dgm:spPr/>
    </dgm:pt>
  </dgm:ptLst>
  <dgm:cxnLst>
    <dgm:cxn modelId="{F1EA5639-C312-4708-8DE5-69AF2DAE7953}" type="presOf" srcId="{F83962A4-A19F-4552-9911-F620309F2490}" destId="{DACFC01E-01BB-4674-BBB5-D17270CF84F5}" srcOrd="0" destOrd="0" presId="urn:microsoft.com/office/officeart/2018/2/layout/IconVerticalSolidList"/>
    <dgm:cxn modelId="{4F7F6C5F-03C2-4838-937B-5F0CE8D926A4}" srcId="{B76C8207-998A-4DC9-A826-21ED92B02F71}" destId="{F83962A4-A19F-4552-9911-F620309F2490}" srcOrd="1" destOrd="0" parTransId="{E1970C8E-5878-4529-93BA-70EF02C7B9BD}" sibTransId="{0FA9D84A-00A0-478E-87E1-FF829893868B}"/>
    <dgm:cxn modelId="{EA29A69A-BFF0-46DE-8C86-4321BD857266}" type="presOf" srcId="{347628FC-83EB-41DB-9D77-6083E776366B}" destId="{E31893BA-D28D-4978-AD8C-8980CB2A2371}" srcOrd="0" destOrd="0" presId="urn:microsoft.com/office/officeart/2018/2/layout/IconVerticalSolidList"/>
    <dgm:cxn modelId="{F97DCAA7-3B7C-479E-904A-B602D66D6869}" srcId="{B76C8207-998A-4DC9-A826-21ED92B02F71}" destId="{6C6DC2B7-9E3A-416B-8EE3-63791319761A}" srcOrd="0" destOrd="0" parTransId="{B9547A4F-C775-4772-BB2F-DD1C09D4B5AA}" sibTransId="{47EFE56E-B9A1-48B3-8956-487EB8ADB33E}"/>
    <dgm:cxn modelId="{F109B3C3-F390-4518-BB9F-F31748BB8B6D}" srcId="{B76C8207-998A-4DC9-A826-21ED92B02F71}" destId="{347628FC-83EB-41DB-9D77-6083E776366B}" srcOrd="2" destOrd="0" parTransId="{8FB804EF-DE5D-434C-9D23-0B715DCB32E9}" sibTransId="{638B0ED2-DB5B-4F11-99C3-C2E40A43300C}"/>
    <dgm:cxn modelId="{8A09DAEC-5F8C-4ECE-BB6D-E1555DDEA840}" type="presOf" srcId="{6C6DC2B7-9E3A-416B-8EE3-63791319761A}" destId="{4726E345-BC40-40ED-8CCF-7B7FB9475BAD}" srcOrd="0" destOrd="0" presId="urn:microsoft.com/office/officeart/2018/2/layout/IconVerticalSolidList"/>
    <dgm:cxn modelId="{E61C02EE-BBE9-4A5C-B522-D29C601AFC0A}" type="presOf" srcId="{B76C8207-998A-4DC9-A826-21ED92B02F71}" destId="{5027E67E-376B-4E23-93AF-15C0955C4B82}" srcOrd="0" destOrd="0" presId="urn:microsoft.com/office/officeart/2018/2/layout/IconVerticalSolidList"/>
    <dgm:cxn modelId="{0AB0FB0C-8C31-47FC-896C-330BE173162F}" type="presParOf" srcId="{5027E67E-376B-4E23-93AF-15C0955C4B82}" destId="{64CA8445-C8DD-4A34-95FC-B7464C06629A}" srcOrd="0" destOrd="0" presId="urn:microsoft.com/office/officeart/2018/2/layout/IconVerticalSolidList"/>
    <dgm:cxn modelId="{9AA77741-FA49-4055-A3D0-F748C4101E02}" type="presParOf" srcId="{64CA8445-C8DD-4A34-95FC-B7464C06629A}" destId="{98D1A29B-5122-4DBF-85AD-93781F6708E5}" srcOrd="0" destOrd="0" presId="urn:microsoft.com/office/officeart/2018/2/layout/IconVerticalSolidList"/>
    <dgm:cxn modelId="{E8A55844-4473-4FDA-B814-9774CFBF733C}" type="presParOf" srcId="{64CA8445-C8DD-4A34-95FC-B7464C06629A}" destId="{654C71EC-4944-4663-AF49-C8A411AF8822}" srcOrd="1" destOrd="0" presId="urn:microsoft.com/office/officeart/2018/2/layout/IconVerticalSolidList"/>
    <dgm:cxn modelId="{A5C5AA38-986F-4094-9B47-5CD0FD9A3C99}" type="presParOf" srcId="{64CA8445-C8DD-4A34-95FC-B7464C06629A}" destId="{089E0298-F123-456E-8F61-F8B9222C8F14}" srcOrd="2" destOrd="0" presId="urn:microsoft.com/office/officeart/2018/2/layout/IconVerticalSolidList"/>
    <dgm:cxn modelId="{4FA454C1-4A3C-43B6-BAB2-6A047F3819F8}" type="presParOf" srcId="{64CA8445-C8DD-4A34-95FC-B7464C06629A}" destId="{4726E345-BC40-40ED-8CCF-7B7FB9475BAD}" srcOrd="3" destOrd="0" presId="urn:microsoft.com/office/officeart/2018/2/layout/IconVerticalSolidList"/>
    <dgm:cxn modelId="{22FB56C0-54A3-4758-94E9-C990FC7E1338}" type="presParOf" srcId="{5027E67E-376B-4E23-93AF-15C0955C4B82}" destId="{79809B86-934B-478F-90DE-DC6D0EF0379D}" srcOrd="1" destOrd="0" presId="urn:microsoft.com/office/officeart/2018/2/layout/IconVerticalSolidList"/>
    <dgm:cxn modelId="{0BED7112-291B-4D09-AA2C-991B922F5212}" type="presParOf" srcId="{5027E67E-376B-4E23-93AF-15C0955C4B82}" destId="{6886F5CE-45D7-492F-88BC-704D4F8F8101}" srcOrd="2" destOrd="0" presId="urn:microsoft.com/office/officeart/2018/2/layout/IconVerticalSolidList"/>
    <dgm:cxn modelId="{34C89F9B-CEB0-4EC6-8C57-80EB64BB4F78}" type="presParOf" srcId="{6886F5CE-45D7-492F-88BC-704D4F8F8101}" destId="{FE35F436-DB30-42DD-8ACD-37FF69AF2C81}" srcOrd="0" destOrd="0" presId="urn:microsoft.com/office/officeart/2018/2/layout/IconVerticalSolidList"/>
    <dgm:cxn modelId="{112F16B7-30F1-4CBD-B3B6-BD4910013E7A}" type="presParOf" srcId="{6886F5CE-45D7-492F-88BC-704D4F8F8101}" destId="{CF5DAE97-E168-4626-87A3-6620FB85EF5B}" srcOrd="1" destOrd="0" presId="urn:microsoft.com/office/officeart/2018/2/layout/IconVerticalSolidList"/>
    <dgm:cxn modelId="{99E5C718-3EB0-4350-B87B-6961CBA0E142}" type="presParOf" srcId="{6886F5CE-45D7-492F-88BC-704D4F8F8101}" destId="{347C989F-1841-4564-88A7-EF8182126000}" srcOrd="2" destOrd="0" presId="urn:microsoft.com/office/officeart/2018/2/layout/IconVerticalSolidList"/>
    <dgm:cxn modelId="{A7DF7AFD-F46A-444C-BC89-8CB3421E7A8D}" type="presParOf" srcId="{6886F5CE-45D7-492F-88BC-704D4F8F8101}" destId="{DACFC01E-01BB-4674-BBB5-D17270CF84F5}" srcOrd="3" destOrd="0" presId="urn:microsoft.com/office/officeart/2018/2/layout/IconVerticalSolidList"/>
    <dgm:cxn modelId="{753AA8D1-42D2-404B-99A0-390B1C96C5C6}" type="presParOf" srcId="{5027E67E-376B-4E23-93AF-15C0955C4B82}" destId="{5314A0AF-E81D-4217-8D62-0CD60B270311}" srcOrd="3" destOrd="0" presId="urn:microsoft.com/office/officeart/2018/2/layout/IconVerticalSolidList"/>
    <dgm:cxn modelId="{D9CA39C1-2082-4B2E-AD88-D9540D5BCC7B}" type="presParOf" srcId="{5027E67E-376B-4E23-93AF-15C0955C4B82}" destId="{639B10ED-1C1B-44F4-B048-77155F9B7A62}" srcOrd="4" destOrd="0" presId="urn:microsoft.com/office/officeart/2018/2/layout/IconVerticalSolidList"/>
    <dgm:cxn modelId="{D4D4EC8E-5321-4B9E-8716-127F6D18D6C7}" type="presParOf" srcId="{639B10ED-1C1B-44F4-B048-77155F9B7A62}" destId="{B07BD086-7C6F-42CD-B9D7-D121F0EA1A75}" srcOrd="0" destOrd="0" presId="urn:microsoft.com/office/officeart/2018/2/layout/IconVerticalSolidList"/>
    <dgm:cxn modelId="{6DCE8070-9DEF-45E7-ADDF-FDF52A1939A9}" type="presParOf" srcId="{639B10ED-1C1B-44F4-B048-77155F9B7A62}" destId="{B54AD23A-E63D-420F-A7D2-FFFE9D31D356}" srcOrd="1" destOrd="0" presId="urn:microsoft.com/office/officeart/2018/2/layout/IconVerticalSolidList"/>
    <dgm:cxn modelId="{CD33914B-96DF-47F1-863E-A664986CD409}" type="presParOf" srcId="{639B10ED-1C1B-44F4-B048-77155F9B7A62}" destId="{1C05230C-DD09-4B51-B750-C868259C1BDE}" srcOrd="2" destOrd="0" presId="urn:microsoft.com/office/officeart/2018/2/layout/IconVerticalSolidList"/>
    <dgm:cxn modelId="{AAF59A19-C72D-4EB7-982E-3B1C0A405659}" type="presParOf" srcId="{639B10ED-1C1B-44F4-B048-77155F9B7A62}" destId="{E31893BA-D28D-4978-AD8C-8980CB2A237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8A61B0C-F50C-40A0-8C13-838EEC67F440}" type="doc">
      <dgm:prSet loTypeId="urn:microsoft.com/office/officeart/2018/5/layout/Centered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D7068028-C26F-47FA-A3B5-B6E541729B6B}">
      <dgm:prSet/>
      <dgm:spPr/>
      <dgm:t>
        <a:bodyPr/>
        <a:lstStyle/>
        <a:p>
          <a:pPr>
            <a:defRPr b="1"/>
          </a:pPr>
          <a:r>
            <a:rPr lang="en-US" b="0" i="0"/>
            <a:t>When an Underwriter is Forced to Guess – It’s Less Favorable for the Dealership</a:t>
          </a:r>
          <a:endParaRPr lang="en-US"/>
        </a:p>
      </dgm:t>
    </dgm:pt>
    <dgm:pt modelId="{8DA24017-DCB2-42D3-93CC-BC4D73D62A0C}" type="parTrans" cxnId="{4A9C2CC3-575B-4B9D-916D-98B29882A560}">
      <dgm:prSet/>
      <dgm:spPr/>
      <dgm:t>
        <a:bodyPr/>
        <a:lstStyle/>
        <a:p>
          <a:endParaRPr lang="en-US"/>
        </a:p>
      </dgm:t>
    </dgm:pt>
    <dgm:pt modelId="{338A7217-EAB1-4B28-9174-0E26C3924044}" type="sibTrans" cxnId="{4A9C2CC3-575B-4B9D-916D-98B29882A560}">
      <dgm:prSet/>
      <dgm:spPr/>
      <dgm:t>
        <a:bodyPr/>
        <a:lstStyle/>
        <a:p>
          <a:endParaRPr lang="en-US"/>
        </a:p>
      </dgm:t>
    </dgm:pt>
    <dgm:pt modelId="{EB78E8EF-C441-4ECE-936C-E502E1F76AEF}">
      <dgm:prSet/>
      <dgm:spPr/>
      <dgm:t>
        <a:bodyPr/>
        <a:lstStyle/>
        <a:p>
          <a:pPr>
            <a:defRPr b="1"/>
          </a:pPr>
          <a:r>
            <a:rPr lang="en-US" b="0" i="0"/>
            <a:t>90-Day Lead-Time</a:t>
          </a:r>
          <a:endParaRPr lang="en-US"/>
        </a:p>
      </dgm:t>
    </dgm:pt>
    <dgm:pt modelId="{A58128BA-80CA-41A8-BE57-DACC793DD05F}" type="parTrans" cxnId="{1A7F6ED3-3591-491E-8BC0-C01456ACBE48}">
      <dgm:prSet/>
      <dgm:spPr/>
      <dgm:t>
        <a:bodyPr/>
        <a:lstStyle/>
        <a:p>
          <a:endParaRPr lang="en-US"/>
        </a:p>
      </dgm:t>
    </dgm:pt>
    <dgm:pt modelId="{0F6DE20F-D883-48A0-9019-870C34FF4C8B}" type="sibTrans" cxnId="{1A7F6ED3-3591-491E-8BC0-C01456ACBE48}">
      <dgm:prSet/>
      <dgm:spPr/>
      <dgm:t>
        <a:bodyPr/>
        <a:lstStyle/>
        <a:p>
          <a:endParaRPr lang="en-US"/>
        </a:p>
      </dgm:t>
    </dgm:pt>
    <dgm:pt modelId="{DDCBE372-88C6-47EE-BAEC-C7703109B87F}">
      <dgm:prSet/>
      <dgm:spPr/>
      <dgm:t>
        <a:bodyPr/>
        <a:lstStyle/>
        <a:p>
          <a:pPr>
            <a:defRPr b="1"/>
          </a:pPr>
          <a:r>
            <a:rPr lang="en-US" b="0" i="0"/>
            <a:t>Market Assignment Letters</a:t>
          </a:r>
          <a:endParaRPr lang="en-US"/>
        </a:p>
      </dgm:t>
    </dgm:pt>
    <dgm:pt modelId="{A13BDE5F-74AD-41FB-9FD1-0805F8D64002}" type="parTrans" cxnId="{EBC6EA20-9104-4F57-95AD-239E2C48419F}">
      <dgm:prSet/>
      <dgm:spPr/>
      <dgm:t>
        <a:bodyPr/>
        <a:lstStyle/>
        <a:p>
          <a:endParaRPr lang="en-US"/>
        </a:p>
      </dgm:t>
    </dgm:pt>
    <dgm:pt modelId="{16B7B7FE-518F-4DAA-909D-5247AC075A5F}" type="sibTrans" cxnId="{EBC6EA20-9104-4F57-95AD-239E2C48419F}">
      <dgm:prSet/>
      <dgm:spPr/>
      <dgm:t>
        <a:bodyPr/>
        <a:lstStyle/>
        <a:p>
          <a:endParaRPr lang="en-US"/>
        </a:p>
      </dgm:t>
    </dgm:pt>
    <dgm:pt modelId="{1D187C97-0F9C-4B03-BBFB-487339945F79}">
      <dgm:prSet/>
      <dgm:spPr/>
      <dgm:t>
        <a:bodyPr/>
        <a:lstStyle/>
        <a:p>
          <a:r>
            <a:rPr lang="en-US" b="0" i="0"/>
            <a:t>Provides Credibility for Agent in Finite Insurance Marketplace</a:t>
          </a:r>
          <a:endParaRPr lang="en-US"/>
        </a:p>
      </dgm:t>
    </dgm:pt>
    <dgm:pt modelId="{B1E88BEA-61D4-4984-A31C-19ABE200457B}" type="parTrans" cxnId="{E5A2A9A9-29F6-420C-99F2-F701E2BA7A58}">
      <dgm:prSet/>
      <dgm:spPr/>
      <dgm:t>
        <a:bodyPr/>
        <a:lstStyle/>
        <a:p>
          <a:endParaRPr lang="en-US"/>
        </a:p>
      </dgm:t>
    </dgm:pt>
    <dgm:pt modelId="{63CFD119-080E-448D-A147-ED4CB28185F5}" type="sibTrans" cxnId="{E5A2A9A9-29F6-420C-99F2-F701E2BA7A58}">
      <dgm:prSet/>
      <dgm:spPr/>
      <dgm:t>
        <a:bodyPr/>
        <a:lstStyle/>
        <a:p>
          <a:endParaRPr lang="en-US"/>
        </a:p>
      </dgm:t>
    </dgm:pt>
    <dgm:pt modelId="{8BAC63E9-23BD-4849-8C2B-3E6FE9037693}">
      <dgm:prSet/>
      <dgm:spPr/>
      <dgm:t>
        <a:bodyPr/>
        <a:lstStyle/>
        <a:p>
          <a:pPr>
            <a:defRPr b="1"/>
          </a:pPr>
          <a:r>
            <a:rPr lang="en-US" b="0" i="0"/>
            <a:t>Copy of Sales Contract</a:t>
          </a:r>
          <a:endParaRPr lang="en-US"/>
        </a:p>
      </dgm:t>
    </dgm:pt>
    <dgm:pt modelId="{4A8BD91F-D711-4F02-A1E9-E1AF1565C725}" type="parTrans" cxnId="{5A8CDB12-2B88-4B36-8865-B17C3216E5C3}">
      <dgm:prSet/>
      <dgm:spPr/>
      <dgm:t>
        <a:bodyPr/>
        <a:lstStyle/>
        <a:p>
          <a:endParaRPr lang="en-US"/>
        </a:p>
      </dgm:t>
    </dgm:pt>
    <dgm:pt modelId="{E9D2D1E0-42D5-499F-A7D7-852824CA4CFC}" type="sibTrans" cxnId="{5A8CDB12-2B88-4B36-8865-B17C3216E5C3}">
      <dgm:prSet/>
      <dgm:spPr/>
      <dgm:t>
        <a:bodyPr/>
        <a:lstStyle/>
        <a:p>
          <a:endParaRPr lang="en-US"/>
        </a:p>
      </dgm:t>
    </dgm:pt>
    <dgm:pt modelId="{2C60EB5B-D85E-4917-B02C-94B8C16C4ED7}">
      <dgm:prSet/>
      <dgm:spPr/>
      <dgm:t>
        <a:bodyPr/>
        <a:lstStyle/>
        <a:p>
          <a:r>
            <a:rPr lang="en-US" b="0" i="0"/>
            <a:t>Provides Arbitration Language </a:t>
          </a:r>
          <a:endParaRPr lang="en-US"/>
        </a:p>
      </dgm:t>
    </dgm:pt>
    <dgm:pt modelId="{66106348-794C-4DF6-A94B-3E578AE33F5E}" type="parTrans" cxnId="{285BB685-CD51-41D1-9258-F180AEBF3B7D}">
      <dgm:prSet/>
      <dgm:spPr/>
      <dgm:t>
        <a:bodyPr/>
        <a:lstStyle/>
        <a:p>
          <a:endParaRPr lang="en-US"/>
        </a:p>
      </dgm:t>
    </dgm:pt>
    <dgm:pt modelId="{6404073A-1B7B-4E67-9E37-D52AE0802919}" type="sibTrans" cxnId="{285BB685-CD51-41D1-9258-F180AEBF3B7D}">
      <dgm:prSet/>
      <dgm:spPr/>
      <dgm:t>
        <a:bodyPr/>
        <a:lstStyle/>
        <a:p>
          <a:endParaRPr lang="en-US"/>
        </a:p>
      </dgm:t>
    </dgm:pt>
    <dgm:pt modelId="{5010B7E0-C91E-4EF3-8E0C-3FC8F2FF3966}">
      <dgm:prSet/>
      <dgm:spPr/>
      <dgm:t>
        <a:bodyPr/>
        <a:lstStyle/>
        <a:p>
          <a:pPr>
            <a:defRPr b="1"/>
          </a:pPr>
          <a:r>
            <a:rPr lang="en-US" b="0" i="0"/>
            <a:t>Copy of Loaner and Demo Agreements </a:t>
          </a:r>
          <a:endParaRPr lang="en-US"/>
        </a:p>
      </dgm:t>
    </dgm:pt>
    <dgm:pt modelId="{1DD41107-BB97-4D9E-A3A8-392FFA032E3B}" type="parTrans" cxnId="{1E63A7F8-FB80-4D0A-BDBA-9CB04BA97468}">
      <dgm:prSet/>
      <dgm:spPr/>
      <dgm:t>
        <a:bodyPr/>
        <a:lstStyle/>
        <a:p>
          <a:endParaRPr lang="en-US"/>
        </a:p>
      </dgm:t>
    </dgm:pt>
    <dgm:pt modelId="{9F05F6BF-3C55-449D-965C-6CE988FADE80}" type="sibTrans" cxnId="{1E63A7F8-FB80-4D0A-BDBA-9CB04BA97468}">
      <dgm:prSet/>
      <dgm:spPr/>
      <dgm:t>
        <a:bodyPr/>
        <a:lstStyle/>
        <a:p>
          <a:endParaRPr lang="en-US"/>
        </a:p>
      </dgm:t>
    </dgm:pt>
    <dgm:pt modelId="{27B6FFAD-480A-4980-A35E-C57545F986AC}" type="pres">
      <dgm:prSet presAssocID="{98A61B0C-F50C-40A0-8C13-838EEC67F440}" presName="root" presStyleCnt="0">
        <dgm:presLayoutVars>
          <dgm:dir/>
          <dgm:resizeHandles val="exact"/>
        </dgm:presLayoutVars>
      </dgm:prSet>
      <dgm:spPr/>
    </dgm:pt>
    <dgm:pt modelId="{B049C1DC-9806-4992-B425-C2FA264D4828}" type="pres">
      <dgm:prSet presAssocID="{D7068028-C26F-47FA-A3B5-B6E541729B6B}" presName="compNode" presStyleCnt="0"/>
      <dgm:spPr/>
    </dgm:pt>
    <dgm:pt modelId="{6C2D7C92-9187-42F6-B3BE-CEC12D7F0978}" type="pres">
      <dgm:prSet presAssocID="{D7068028-C26F-47FA-A3B5-B6E541729B6B}"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ypewriter"/>
        </a:ext>
      </dgm:extLst>
    </dgm:pt>
    <dgm:pt modelId="{F179D7ED-FC65-4E2C-AAAB-15BB0C914011}" type="pres">
      <dgm:prSet presAssocID="{D7068028-C26F-47FA-A3B5-B6E541729B6B}" presName="iconSpace" presStyleCnt="0"/>
      <dgm:spPr/>
    </dgm:pt>
    <dgm:pt modelId="{A975F7AD-AE01-4EA4-A339-B1D585AC86F8}" type="pres">
      <dgm:prSet presAssocID="{D7068028-C26F-47FA-A3B5-B6E541729B6B}" presName="parTx" presStyleLbl="revTx" presStyleIdx="0" presStyleCnt="10">
        <dgm:presLayoutVars>
          <dgm:chMax val="0"/>
          <dgm:chPref val="0"/>
        </dgm:presLayoutVars>
      </dgm:prSet>
      <dgm:spPr/>
    </dgm:pt>
    <dgm:pt modelId="{719265B4-0869-42F4-9197-C889EF022F6B}" type="pres">
      <dgm:prSet presAssocID="{D7068028-C26F-47FA-A3B5-B6E541729B6B}" presName="txSpace" presStyleCnt="0"/>
      <dgm:spPr/>
    </dgm:pt>
    <dgm:pt modelId="{AFD642F3-F50F-45C2-9EF2-68F0C2053483}" type="pres">
      <dgm:prSet presAssocID="{D7068028-C26F-47FA-A3B5-B6E541729B6B}" presName="desTx" presStyleLbl="revTx" presStyleIdx="1" presStyleCnt="10">
        <dgm:presLayoutVars/>
      </dgm:prSet>
      <dgm:spPr/>
    </dgm:pt>
    <dgm:pt modelId="{CAFFEB61-2573-43FC-AFD6-5C8220423134}" type="pres">
      <dgm:prSet presAssocID="{338A7217-EAB1-4B28-9174-0E26C3924044}" presName="sibTrans" presStyleCnt="0"/>
      <dgm:spPr/>
    </dgm:pt>
    <dgm:pt modelId="{A21F0F2B-2E51-4B06-9B10-9F6C60756FFC}" type="pres">
      <dgm:prSet presAssocID="{EB78E8EF-C441-4ECE-936C-E502E1F76AEF}" presName="compNode" presStyleCnt="0"/>
      <dgm:spPr/>
    </dgm:pt>
    <dgm:pt modelId="{100A2C18-35D5-44C7-A61F-6CC045162C7A}" type="pres">
      <dgm:prSet presAssocID="{EB78E8EF-C441-4ECE-936C-E502E1F76AEF}"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ock"/>
        </a:ext>
      </dgm:extLst>
    </dgm:pt>
    <dgm:pt modelId="{6558E4C3-9D3D-4D4A-877B-0C90821B3D82}" type="pres">
      <dgm:prSet presAssocID="{EB78E8EF-C441-4ECE-936C-E502E1F76AEF}" presName="iconSpace" presStyleCnt="0"/>
      <dgm:spPr/>
    </dgm:pt>
    <dgm:pt modelId="{3B57AEC9-3322-4716-82F4-92E5EB105677}" type="pres">
      <dgm:prSet presAssocID="{EB78E8EF-C441-4ECE-936C-E502E1F76AEF}" presName="parTx" presStyleLbl="revTx" presStyleIdx="2" presStyleCnt="10">
        <dgm:presLayoutVars>
          <dgm:chMax val="0"/>
          <dgm:chPref val="0"/>
        </dgm:presLayoutVars>
      </dgm:prSet>
      <dgm:spPr/>
    </dgm:pt>
    <dgm:pt modelId="{9A60A123-9E52-440E-A0B9-77EE48A2376D}" type="pres">
      <dgm:prSet presAssocID="{EB78E8EF-C441-4ECE-936C-E502E1F76AEF}" presName="txSpace" presStyleCnt="0"/>
      <dgm:spPr/>
    </dgm:pt>
    <dgm:pt modelId="{8D9F2F93-4BC2-43F7-BFB0-89694A8874E1}" type="pres">
      <dgm:prSet presAssocID="{EB78E8EF-C441-4ECE-936C-E502E1F76AEF}" presName="desTx" presStyleLbl="revTx" presStyleIdx="3" presStyleCnt="10">
        <dgm:presLayoutVars/>
      </dgm:prSet>
      <dgm:spPr/>
    </dgm:pt>
    <dgm:pt modelId="{1205547C-3ACB-4A2B-97F4-60D30808112A}" type="pres">
      <dgm:prSet presAssocID="{0F6DE20F-D883-48A0-9019-870C34FF4C8B}" presName="sibTrans" presStyleCnt="0"/>
      <dgm:spPr/>
    </dgm:pt>
    <dgm:pt modelId="{43B92ACE-7EA6-4207-96F0-07E02C9A3009}" type="pres">
      <dgm:prSet presAssocID="{DDCBE372-88C6-47EE-BAEC-C7703109B87F}" presName="compNode" presStyleCnt="0"/>
      <dgm:spPr/>
    </dgm:pt>
    <dgm:pt modelId="{F8035065-2B4E-40D0-898D-0A367E01590B}" type="pres">
      <dgm:prSet presAssocID="{DDCBE372-88C6-47EE-BAEC-C7703109B87F}"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andshake"/>
        </a:ext>
      </dgm:extLst>
    </dgm:pt>
    <dgm:pt modelId="{C28B7B63-E9B8-44EA-9C09-B6F75D3F942C}" type="pres">
      <dgm:prSet presAssocID="{DDCBE372-88C6-47EE-BAEC-C7703109B87F}" presName="iconSpace" presStyleCnt="0"/>
      <dgm:spPr/>
    </dgm:pt>
    <dgm:pt modelId="{2F6002B9-00CA-484D-9C23-6DC3A910E16B}" type="pres">
      <dgm:prSet presAssocID="{DDCBE372-88C6-47EE-BAEC-C7703109B87F}" presName="parTx" presStyleLbl="revTx" presStyleIdx="4" presStyleCnt="10">
        <dgm:presLayoutVars>
          <dgm:chMax val="0"/>
          <dgm:chPref val="0"/>
        </dgm:presLayoutVars>
      </dgm:prSet>
      <dgm:spPr/>
    </dgm:pt>
    <dgm:pt modelId="{76DFCE2D-6B99-4CDD-97D1-34585F5D8462}" type="pres">
      <dgm:prSet presAssocID="{DDCBE372-88C6-47EE-BAEC-C7703109B87F}" presName="txSpace" presStyleCnt="0"/>
      <dgm:spPr/>
    </dgm:pt>
    <dgm:pt modelId="{08A98849-93FF-418A-99F7-662B1F679329}" type="pres">
      <dgm:prSet presAssocID="{DDCBE372-88C6-47EE-BAEC-C7703109B87F}" presName="desTx" presStyleLbl="revTx" presStyleIdx="5" presStyleCnt="10">
        <dgm:presLayoutVars/>
      </dgm:prSet>
      <dgm:spPr/>
    </dgm:pt>
    <dgm:pt modelId="{01CF7ABA-F158-4162-B892-3FD1667835B1}" type="pres">
      <dgm:prSet presAssocID="{16B7B7FE-518F-4DAA-909D-5247AC075A5F}" presName="sibTrans" presStyleCnt="0"/>
      <dgm:spPr/>
    </dgm:pt>
    <dgm:pt modelId="{156EC0F4-FA44-4449-B5D1-113073168289}" type="pres">
      <dgm:prSet presAssocID="{8BAC63E9-23BD-4849-8C2B-3E6FE9037693}" presName="compNode" presStyleCnt="0"/>
      <dgm:spPr/>
    </dgm:pt>
    <dgm:pt modelId="{6627A38C-8DFD-46E8-9CB3-0B35CB9F8EDA}" type="pres">
      <dgm:prSet presAssocID="{8BAC63E9-23BD-4849-8C2B-3E6FE9037693}"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cument"/>
        </a:ext>
      </dgm:extLst>
    </dgm:pt>
    <dgm:pt modelId="{2AE75F70-B536-4556-A781-38F92BEC9E49}" type="pres">
      <dgm:prSet presAssocID="{8BAC63E9-23BD-4849-8C2B-3E6FE9037693}" presName="iconSpace" presStyleCnt="0"/>
      <dgm:spPr/>
    </dgm:pt>
    <dgm:pt modelId="{ADD40C77-763F-42D4-B717-56AAB7912406}" type="pres">
      <dgm:prSet presAssocID="{8BAC63E9-23BD-4849-8C2B-3E6FE9037693}" presName="parTx" presStyleLbl="revTx" presStyleIdx="6" presStyleCnt="10">
        <dgm:presLayoutVars>
          <dgm:chMax val="0"/>
          <dgm:chPref val="0"/>
        </dgm:presLayoutVars>
      </dgm:prSet>
      <dgm:spPr/>
    </dgm:pt>
    <dgm:pt modelId="{2E61AAB6-A88B-4481-97B0-A523201E9206}" type="pres">
      <dgm:prSet presAssocID="{8BAC63E9-23BD-4849-8C2B-3E6FE9037693}" presName="txSpace" presStyleCnt="0"/>
      <dgm:spPr/>
    </dgm:pt>
    <dgm:pt modelId="{ABD84589-F8CA-4661-B94E-F8A5B51D6F75}" type="pres">
      <dgm:prSet presAssocID="{8BAC63E9-23BD-4849-8C2B-3E6FE9037693}" presName="desTx" presStyleLbl="revTx" presStyleIdx="7" presStyleCnt="10">
        <dgm:presLayoutVars/>
      </dgm:prSet>
      <dgm:spPr/>
    </dgm:pt>
    <dgm:pt modelId="{3E84D322-4F20-4716-9311-B3FE1E81CC33}" type="pres">
      <dgm:prSet presAssocID="{E9D2D1E0-42D5-499F-A7D7-852824CA4CFC}" presName="sibTrans" presStyleCnt="0"/>
      <dgm:spPr/>
    </dgm:pt>
    <dgm:pt modelId="{3FF35BD6-FCBA-4FE3-80CE-5DD3066115D5}" type="pres">
      <dgm:prSet presAssocID="{5010B7E0-C91E-4EF3-8E0C-3FC8F2FF3966}" presName="compNode" presStyleCnt="0"/>
      <dgm:spPr/>
    </dgm:pt>
    <dgm:pt modelId="{88977E53-49F5-4C58-ACF3-F34A70046948}" type="pres">
      <dgm:prSet presAssocID="{5010B7E0-C91E-4EF3-8E0C-3FC8F2FF3966}"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heck List"/>
        </a:ext>
      </dgm:extLst>
    </dgm:pt>
    <dgm:pt modelId="{3B94F317-9EAB-42D1-A3B9-0F44B29FE572}" type="pres">
      <dgm:prSet presAssocID="{5010B7E0-C91E-4EF3-8E0C-3FC8F2FF3966}" presName="iconSpace" presStyleCnt="0"/>
      <dgm:spPr/>
    </dgm:pt>
    <dgm:pt modelId="{46FAB8AA-7C8E-455A-8507-2E7F68576C5E}" type="pres">
      <dgm:prSet presAssocID="{5010B7E0-C91E-4EF3-8E0C-3FC8F2FF3966}" presName="parTx" presStyleLbl="revTx" presStyleIdx="8" presStyleCnt="10">
        <dgm:presLayoutVars>
          <dgm:chMax val="0"/>
          <dgm:chPref val="0"/>
        </dgm:presLayoutVars>
      </dgm:prSet>
      <dgm:spPr/>
    </dgm:pt>
    <dgm:pt modelId="{CEB72D84-67DF-4BDC-A324-72BB1296AF95}" type="pres">
      <dgm:prSet presAssocID="{5010B7E0-C91E-4EF3-8E0C-3FC8F2FF3966}" presName="txSpace" presStyleCnt="0"/>
      <dgm:spPr/>
    </dgm:pt>
    <dgm:pt modelId="{EB584209-FC29-494E-B0D0-36F92EC1A448}" type="pres">
      <dgm:prSet presAssocID="{5010B7E0-C91E-4EF3-8E0C-3FC8F2FF3966}" presName="desTx" presStyleLbl="revTx" presStyleIdx="9" presStyleCnt="10">
        <dgm:presLayoutVars/>
      </dgm:prSet>
      <dgm:spPr/>
    </dgm:pt>
  </dgm:ptLst>
  <dgm:cxnLst>
    <dgm:cxn modelId="{5A8CDB12-2B88-4B36-8865-B17C3216E5C3}" srcId="{98A61B0C-F50C-40A0-8C13-838EEC67F440}" destId="{8BAC63E9-23BD-4849-8C2B-3E6FE9037693}" srcOrd="3" destOrd="0" parTransId="{4A8BD91F-D711-4F02-A1E9-E1AF1565C725}" sibTransId="{E9D2D1E0-42D5-499F-A7D7-852824CA4CFC}"/>
    <dgm:cxn modelId="{EBC6EA20-9104-4F57-95AD-239E2C48419F}" srcId="{98A61B0C-F50C-40A0-8C13-838EEC67F440}" destId="{DDCBE372-88C6-47EE-BAEC-C7703109B87F}" srcOrd="2" destOrd="0" parTransId="{A13BDE5F-74AD-41FB-9FD1-0805F8D64002}" sibTransId="{16B7B7FE-518F-4DAA-909D-5247AC075A5F}"/>
    <dgm:cxn modelId="{9E4D4526-29EF-4930-B169-4F65B3E6C775}" type="presOf" srcId="{98A61B0C-F50C-40A0-8C13-838EEC67F440}" destId="{27B6FFAD-480A-4980-A35E-C57545F986AC}" srcOrd="0" destOrd="0" presId="urn:microsoft.com/office/officeart/2018/5/layout/CenteredIconLabelDescriptionList"/>
    <dgm:cxn modelId="{A251B837-904C-43BC-97C2-A76169C5033E}" type="presOf" srcId="{5010B7E0-C91E-4EF3-8E0C-3FC8F2FF3966}" destId="{46FAB8AA-7C8E-455A-8507-2E7F68576C5E}" srcOrd="0" destOrd="0" presId="urn:microsoft.com/office/officeart/2018/5/layout/CenteredIconLabelDescriptionList"/>
    <dgm:cxn modelId="{9310543B-2CE3-4CC5-A2D8-37618FD846FA}" type="presOf" srcId="{EB78E8EF-C441-4ECE-936C-E502E1F76AEF}" destId="{3B57AEC9-3322-4716-82F4-92E5EB105677}" srcOrd="0" destOrd="0" presId="urn:microsoft.com/office/officeart/2018/5/layout/CenteredIconLabelDescriptionList"/>
    <dgm:cxn modelId="{37472641-6052-42C2-AD45-0A805A484AC5}" type="presOf" srcId="{2C60EB5B-D85E-4917-B02C-94B8C16C4ED7}" destId="{ABD84589-F8CA-4661-B94E-F8A5B51D6F75}" srcOrd="0" destOrd="0" presId="urn:microsoft.com/office/officeart/2018/5/layout/CenteredIconLabelDescriptionList"/>
    <dgm:cxn modelId="{2D2F4975-3B2F-46D2-8753-2D215CA5DACD}" type="presOf" srcId="{D7068028-C26F-47FA-A3B5-B6E541729B6B}" destId="{A975F7AD-AE01-4EA4-A339-B1D585AC86F8}" srcOrd="0" destOrd="0" presId="urn:microsoft.com/office/officeart/2018/5/layout/CenteredIconLabelDescriptionList"/>
    <dgm:cxn modelId="{285BB685-CD51-41D1-9258-F180AEBF3B7D}" srcId="{8BAC63E9-23BD-4849-8C2B-3E6FE9037693}" destId="{2C60EB5B-D85E-4917-B02C-94B8C16C4ED7}" srcOrd="0" destOrd="0" parTransId="{66106348-794C-4DF6-A94B-3E578AE33F5E}" sibTransId="{6404073A-1B7B-4E67-9E37-D52AE0802919}"/>
    <dgm:cxn modelId="{206DEA9B-054E-47BF-BBF7-AA5A67DFAF0F}" type="presOf" srcId="{8BAC63E9-23BD-4849-8C2B-3E6FE9037693}" destId="{ADD40C77-763F-42D4-B717-56AAB7912406}" srcOrd="0" destOrd="0" presId="urn:microsoft.com/office/officeart/2018/5/layout/CenteredIconLabelDescriptionList"/>
    <dgm:cxn modelId="{E5A2A9A9-29F6-420C-99F2-F701E2BA7A58}" srcId="{DDCBE372-88C6-47EE-BAEC-C7703109B87F}" destId="{1D187C97-0F9C-4B03-BBFB-487339945F79}" srcOrd="0" destOrd="0" parTransId="{B1E88BEA-61D4-4984-A31C-19ABE200457B}" sibTransId="{63CFD119-080E-448D-A147-ED4CB28185F5}"/>
    <dgm:cxn modelId="{1A9911B8-FCBA-40C1-A8BB-CA9A0B978F9D}" type="presOf" srcId="{DDCBE372-88C6-47EE-BAEC-C7703109B87F}" destId="{2F6002B9-00CA-484D-9C23-6DC3A910E16B}" srcOrd="0" destOrd="0" presId="urn:microsoft.com/office/officeart/2018/5/layout/CenteredIconLabelDescriptionList"/>
    <dgm:cxn modelId="{4A9C2CC3-575B-4B9D-916D-98B29882A560}" srcId="{98A61B0C-F50C-40A0-8C13-838EEC67F440}" destId="{D7068028-C26F-47FA-A3B5-B6E541729B6B}" srcOrd="0" destOrd="0" parTransId="{8DA24017-DCB2-42D3-93CC-BC4D73D62A0C}" sibTransId="{338A7217-EAB1-4B28-9174-0E26C3924044}"/>
    <dgm:cxn modelId="{1A7F6ED3-3591-491E-8BC0-C01456ACBE48}" srcId="{98A61B0C-F50C-40A0-8C13-838EEC67F440}" destId="{EB78E8EF-C441-4ECE-936C-E502E1F76AEF}" srcOrd="1" destOrd="0" parTransId="{A58128BA-80CA-41A8-BE57-DACC793DD05F}" sibTransId="{0F6DE20F-D883-48A0-9019-870C34FF4C8B}"/>
    <dgm:cxn modelId="{4A0720E5-581A-4E36-9879-5A3CC05D2734}" type="presOf" srcId="{1D187C97-0F9C-4B03-BBFB-487339945F79}" destId="{08A98849-93FF-418A-99F7-662B1F679329}" srcOrd="0" destOrd="0" presId="urn:microsoft.com/office/officeart/2018/5/layout/CenteredIconLabelDescriptionList"/>
    <dgm:cxn modelId="{1E63A7F8-FB80-4D0A-BDBA-9CB04BA97468}" srcId="{98A61B0C-F50C-40A0-8C13-838EEC67F440}" destId="{5010B7E0-C91E-4EF3-8E0C-3FC8F2FF3966}" srcOrd="4" destOrd="0" parTransId="{1DD41107-BB97-4D9E-A3A8-392FFA032E3B}" sibTransId="{9F05F6BF-3C55-449D-965C-6CE988FADE80}"/>
    <dgm:cxn modelId="{50FB60D2-8613-44C5-A558-BF514B2F34A8}" type="presParOf" srcId="{27B6FFAD-480A-4980-A35E-C57545F986AC}" destId="{B049C1DC-9806-4992-B425-C2FA264D4828}" srcOrd="0" destOrd="0" presId="urn:microsoft.com/office/officeart/2018/5/layout/CenteredIconLabelDescriptionList"/>
    <dgm:cxn modelId="{8B89FBB9-5B2D-49E5-B6DC-3488A1D3DCDA}" type="presParOf" srcId="{B049C1DC-9806-4992-B425-C2FA264D4828}" destId="{6C2D7C92-9187-42F6-B3BE-CEC12D7F0978}" srcOrd="0" destOrd="0" presId="urn:microsoft.com/office/officeart/2018/5/layout/CenteredIconLabelDescriptionList"/>
    <dgm:cxn modelId="{134053C3-E389-4FC3-8DE4-EF2E9475D428}" type="presParOf" srcId="{B049C1DC-9806-4992-B425-C2FA264D4828}" destId="{F179D7ED-FC65-4E2C-AAAB-15BB0C914011}" srcOrd="1" destOrd="0" presId="urn:microsoft.com/office/officeart/2018/5/layout/CenteredIconLabelDescriptionList"/>
    <dgm:cxn modelId="{2047E426-31EA-4ACE-935E-8600F6D5DBF8}" type="presParOf" srcId="{B049C1DC-9806-4992-B425-C2FA264D4828}" destId="{A975F7AD-AE01-4EA4-A339-B1D585AC86F8}" srcOrd="2" destOrd="0" presId="urn:microsoft.com/office/officeart/2018/5/layout/CenteredIconLabelDescriptionList"/>
    <dgm:cxn modelId="{A9948514-C125-4348-AAFA-7AF605A37C97}" type="presParOf" srcId="{B049C1DC-9806-4992-B425-C2FA264D4828}" destId="{719265B4-0869-42F4-9197-C889EF022F6B}" srcOrd="3" destOrd="0" presId="urn:microsoft.com/office/officeart/2018/5/layout/CenteredIconLabelDescriptionList"/>
    <dgm:cxn modelId="{EA5B68A2-1BF7-4F49-A38E-E836A9CD86A5}" type="presParOf" srcId="{B049C1DC-9806-4992-B425-C2FA264D4828}" destId="{AFD642F3-F50F-45C2-9EF2-68F0C2053483}" srcOrd="4" destOrd="0" presId="urn:microsoft.com/office/officeart/2018/5/layout/CenteredIconLabelDescriptionList"/>
    <dgm:cxn modelId="{B5F37E85-DC96-4DCB-9A19-1D7C2152BEEC}" type="presParOf" srcId="{27B6FFAD-480A-4980-A35E-C57545F986AC}" destId="{CAFFEB61-2573-43FC-AFD6-5C8220423134}" srcOrd="1" destOrd="0" presId="urn:microsoft.com/office/officeart/2018/5/layout/CenteredIconLabelDescriptionList"/>
    <dgm:cxn modelId="{5D3D35C9-26A0-47B9-A9AF-0C9B05036677}" type="presParOf" srcId="{27B6FFAD-480A-4980-A35E-C57545F986AC}" destId="{A21F0F2B-2E51-4B06-9B10-9F6C60756FFC}" srcOrd="2" destOrd="0" presId="urn:microsoft.com/office/officeart/2018/5/layout/CenteredIconLabelDescriptionList"/>
    <dgm:cxn modelId="{E4CD1AA6-A8B7-4DB8-AE51-3E77377DAAB5}" type="presParOf" srcId="{A21F0F2B-2E51-4B06-9B10-9F6C60756FFC}" destId="{100A2C18-35D5-44C7-A61F-6CC045162C7A}" srcOrd="0" destOrd="0" presId="urn:microsoft.com/office/officeart/2018/5/layout/CenteredIconLabelDescriptionList"/>
    <dgm:cxn modelId="{852C1E43-2C57-40EE-B565-3E1526F3A542}" type="presParOf" srcId="{A21F0F2B-2E51-4B06-9B10-9F6C60756FFC}" destId="{6558E4C3-9D3D-4D4A-877B-0C90821B3D82}" srcOrd="1" destOrd="0" presId="urn:microsoft.com/office/officeart/2018/5/layout/CenteredIconLabelDescriptionList"/>
    <dgm:cxn modelId="{52CB934F-2509-42E7-862A-8F4D89DE9D3B}" type="presParOf" srcId="{A21F0F2B-2E51-4B06-9B10-9F6C60756FFC}" destId="{3B57AEC9-3322-4716-82F4-92E5EB105677}" srcOrd="2" destOrd="0" presId="urn:microsoft.com/office/officeart/2018/5/layout/CenteredIconLabelDescriptionList"/>
    <dgm:cxn modelId="{E3083484-55C1-4E7C-9AEE-15E76B514657}" type="presParOf" srcId="{A21F0F2B-2E51-4B06-9B10-9F6C60756FFC}" destId="{9A60A123-9E52-440E-A0B9-77EE48A2376D}" srcOrd="3" destOrd="0" presId="urn:microsoft.com/office/officeart/2018/5/layout/CenteredIconLabelDescriptionList"/>
    <dgm:cxn modelId="{39ED3E9B-EB4F-46AC-8A9B-58430404C10D}" type="presParOf" srcId="{A21F0F2B-2E51-4B06-9B10-9F6C60756FFC}" destId="{8D9F2F93-4BC2-43F7-BFB0-89694A8874E1}" srcOrd="4" destOrd="0" presId="urn:microsoft.com/office/officeart/2018/5/layout/CenteredIconLabelDescriptionList"/>
    <dgm:cxn modelId="{BA7FB3CE-190F-4606-A1AA-9D17912B6FFA}" type="presParOf" srcId="{27B6FFAD-480A-4980-A35E-C57545F986AC}" destId="{1205547C-3ACB-4A2B-97F4-60D30808112A}" srcOrd="3" destOrd="0" presId="urn:microsoft.com/office/officeart/2018/5/layout/CenteredIconLabelDescriptionList"/>
    <dgm:cxn modelId="{6DA44109-1735-4F5A-98AF-8412F61001E3}" type="presParOf" srcId="{27B6FFAD-480A-4980-A35E-C57545F986AC}" destId="{43B92ACE-7EA6-4207-96F0-07E02C9A3009}" srcOrd="4" destOrd="0" presId="urn:microsoft.com/office/officeart/2018/5/layout/CenteredIconLabelDescriptionList"/>
    <dgm:cxn modelId="{DCBE5845-BD36-4952-AC69-F7A02AEEB347}" type="presParOf" srcId="{43B92ACE-7EA6-4207-96F0-07E02C9A3009}" destId="{F8035065-2B4E-40D0-898D-0A367E01590B}" srcOrd="0" destOrd="0" presId="urn:microsoft.com/office/officeart/2018/5/layout/CenteredIconLabelDescriptionList"/>
    <dgm:cxn modelId="{2948EA0D-2526-4F77-A2D5-AD36A87F102D}" type="presParOf" srcId="{43B92ACE-7EA6-4207-96F0-07E02C9A3009}" destId="{C28B7B63-E9B8-44EA-9C09-B6F75D3F942C}" srcOrd="1" destOrd="0" presId="urn:microsoft.com/office/officeart/2018/5/layout/CenteredIconLabelDescriptionList"/>
    <dgm:cxn modelId="{14E99EE7-26D3-41C2-A908-D35DA8FF835F}" type="presParOf" srcId="{43B92ACE-7EA6-4207-96F0-07E02C9A3009}" destId="{2F6002B9-00CA-484D-9C23-6DC3A910E16B}" srcOrd="2" destOrd="0" presId="urn:microsoft.com/office/officeart/2018/5/layout/CenteredIconLabelDescriptionList"/>
    <dgm:cxn modelId="{CFB1E8E5-A366-4E99-A677-FB6C5A92F239}" type="presParOf" srcId="{43B92ACE-7EA6-4207-96F0-07E02C9A3009}" destId="{76DFCE2D-6B99-4CDD-97D1-34585F5D8462}" srcOrd="3" destOrd="0" presId="urn:microsoft.com/office/officeart/2018/5/layout/CenteredIconLabelDescriptionList"/>
    <dgm:cxn modelId="{B5F104F3-18AC-416C-97A7-8CE8C08D591D}" type="presParOf" srcId="{43B92ACE-7EA6-4207-96F0-07E02C9A3009}" destId="{08A98849-93FF-418A-99F7-662B1F679329}" srcOrd="4" destOrd="0" presId="urn:microsoft.com/office/officeart/2018/5/layout/CenteredIconLabelDescriptionList"/>
    <dgm:cxn modelId="{3B731CB1-DB44-4636-AE6A-287198500A83}" type="presParOf" srcId="{27B6FFAD-480A-4980-A35E-C57545F986AC}" destId="{01CF7ABA-F158-4162-B892-3FD1667835B1}" srcOrd="5" destOrd="0" presId="urn:microsoft.com/office/officeart/2018/5/layout/CenteredIconLabelDescriptionList"/>
    <dgm:cxn modelId="{BDB04BD4-72AC-49BE-9697-2218AE1A26B5}" type="presParOf" srcId="{27B6FFAD-480A-4980-A35E-C57545F986AC}" destId="{156EC0F4-FA44-4449-B5D1-113073168289}" srcOrd="6" destOrd="0" presId="urn:microsoft.com/office/officeart/2018/5/layout/CenteredIconLabelDescriptionList"/>
    <dgm:cxn modelId="{93E02B56-10F6-472D-9C99-5C902AD6FCD7}" type="presParOf" srcId="{156EC0F4-FA44-4449-B5D1-113073168289}" destId="{6627A38C-8DFD-46E8-9CB3-0B35CB9F8EDA}" srcOrd="0" destOrd="0" presId="urn:microsoft.com/office/officeart/2018/5/layout/CenteredIconLabelDescriptionList"/>
    <dgm:cxn modelId="{456F1A0E-2FC6-43AF-B34F-FA3F362EDE67}" type="presParOf" srcId="{156EC0F4-FA44-4449-B5D1-113073168289}" destId="{2AE75F70-B536-4556-A781-38F92BEC9E49}" srcOrd="1" destOrd="0" presId="urn:microsoft.com/office/officeart/2018/5/layout/CenteredIconLabelDescriptionList"/>
    <dgm:cxn modelId="{54B8E326-033D-4BFC-B80F-71888AA1782C}" type="presParOf" srcId="{156EC0F4-FA44-4449-B5D1-113073168289}" destId="{ADD40C77-763F-42D4-B717-56AAB7912406}" srcOrd="2" destOrd="0" presId="urn:microsoft.com/office/officeart/2018/5/layout/CenteredIconLabelDescriptionList"/>
    <dgm:cxn modelId="{FAA365FB-2608-40B7-88FA-63A494F89F90}" type="presParOf" srcId="{156EC0F4-FA44-4449-B5D1-113073168289}" destId="{2E61AAB6-A88B-4481-97B0-A523201E9206}" srcOrd="3" destOrd="0" presId="urn:microsoft.com/office/officeart/2018/5/layout/CenteredIconLabelDescriptionList"/>
    <dgm:cxn modelId="{B4837419-6750-48BE-BEB2-2F3EA4141A38}" type="presParOf" srcId="{156EC0F4-FA44-4449-B5D1-113073168289}" destId="{ABD84589-F8CA-4661-B94E-F8A5B51D6F75}" srcOrd="4" destOrd="0" presId="urn:microsoft.com/office/officeart/2018/5/layout/CenteredIconLabelDescriptionList"/>
    <dgm:cxn modelId="{BB4AD955-2CFB-440E-ADE5-C24E8F27C961}" type="presParOf" srcId="{27B6FFAD-480A-4980-A35E-C57545F986AC}" destId="{3E84D322-4F20-4716-9311-B3FE1E81CC33}" srcOrd="7" destOrd="0" presId="urn:microsoft.com/office/officeart/2018/5/layout/CenteredIconLabelDescriptionList"/>
    <dgm:cxn modelId="{ADD79A0F-BFC4-40FE-90D4-92BADF11A1C9}" type="presParOf" srcId="{27B6FFAD-480A-4980-A35E-C57545F986AC}" destId="{3FF35BD6-FCBA-4FE3-80CE-5DD3066115D5}" srcOrd="8" destOrd="0" presId="urn:microsoft.com/office/officeart/2018/5/layout/CenteredIconLabelDescriptionList"/>
    <dgm:cxn modelId="{CC96D438-1481-446B-9A8C-F5CA54F9576E}" type="presParOf" srcId="{3FF35BD6-FCBA-4FE3-80CE-5DD3066115D5}" destId="{88977E53-49F5-4C58-ACF3-F34A70046948}" srcOrd="0" destOrd="0" presId="urn:microsoft.com/office/officeart/2018/5/layout/CenteredIconLabelDescriptionList"/>
    <dgm:cxn modelId="{9F834535-73FE-43BA-BF6D-CD19FBAD5C48}" type="presParOf" srcId="{3FF35BD6-FCBA-4FE3-80CE-5DD3066115D5}" destId="{3B94F317-9EAB-42D1-A3B9-0F44B29FE572}" srcOrd="1" destOrd="0" presId="urn:microsoft.com/office/officeart/2018/5/layout/CenteredIconLabelDescriptionList"/>
    <dgm:cxn modelId="{0785039E-ED81-4B98-9B35-7C7C1F60DD65}" type="presParOf" srcId="{3FF35BD6-FCBA-4FE3-80CE-5DD3066115D5}" destId="{46FAB8AA-7C8E-455A-8507-2E7F68576C5E}" srcOrd="2" destOrd="0" presId="urn:microsoft.com/office/officeart/2018/5/layout/CenteredIconLabelDescriptionList"/>
    <dgm:cxn modelId="{0BFB795E-3A16-4193-B1C8-493322451570}" type="presParOf" srcId="{3FF35BD6-FCBA-4FE3-80CE-5DD3066115D5}" destId="{CEB72D84-67DF-4BDC-A324-72BB1296AF95}" srcOrd="3" destOrd="0" presId="urn:microsoft.com/office/officeart/2018/5/layout/CenteredIconLabelDescriptionList"/>
    <dgm:cxn modelId="{C4FA5D5C-C3F1-4D3F-831F-40404DB1BF87}" type="presParOf" srcId="{3FF35BD6-FCBA-4FE3-80CE-5DD3066115D5}" destId="{EB584209-FC29-494E-B0D0-36F92EC1A448}"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B978079-A560-42ED-9526-37CB05D88D89}"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6C7D07C0-C979-4849-89A4-E0D330799932}">
      <dgm:prSet/>
      <dgm:spPr/>
      <dgm:t>
        <a:bodyPr/>
        <a:lstStyle/>
        <a:p>
          <a:r>
            <a:rPr lang="en-US" b="1" dirty="0"/>
            <a:t>Before it’s Published – It Must be a Value System Belief </a:t>
          </a:r>
        </a:p>
      </dgm:t>
    </dgm:pt>
    <dgm:pt modelId="{E25F6A0E-26BC-488E-A657-459EF20C1D96}" type="parTrans" cxnId="{0FB2DEA3-6B3D-4CEA-881F-F07814EA8DF0}">
      <dgm:prSet/>
      <dgm:spPr/>
      <dgm:t>
        <a:bodyPr/>
        <a:lstStyle/>
        <a:p>
          <a:endParaRPr lang="en-US"/>
        </a:p>
      </dgm:t>
    </dgm:pt>
    <dgm:pt modelId="{16619388-3B4C-4804-BE54-B55298512B91}" type="sibTrans" cxnId="{0FB2DEA3-6B3D-4CEA-881F-F07814EA8DF0}">
      <dgm:prSet/>
      <dgm:spPr/>
      <dgm:t>
        <a:bodyPr/>
        <a:lstStyle/>
        <a:p>
          <a:endParaRPr lang="en-US"/>
        </a:p>
      </dgm:t>
    </dgm:pt>
    <dgm:pt modelId="{ABA7F56F-0391-4D69-BB89-30E21C243A4B}">
      <dgm:prSet/>
      <dgm:spPr/>
      <dgm:t>
        <a:bodyPr/>
        <a:lstStyle/>
        <a:p>
          <a:r>
            <a:rPr lang="en-US" b="1" dirty="0"/>
            <a:t>XYZ Dealership is Committed to a Comprehensive Safety Program to Protect our Staff, Customers and Property.  All Employees are Responsible and Accountable for our Overall Safety Initiatives.  We Expect Complete and Active Participation by Everyone Every Day.  </a:t>
          </a:r>
        </a:p>
      </dgm:t>
    </dgm:pt>
    <dgm:pt modelId="{98B8B110-F857-4C2E-A740-9203E2637920}" type="parTrans" cxnId="{588458A2-5D60-4303-838C-60C1C14F93C5}">
      <dgm:prSet/>
      <dgm:spPr/>
      <dgm:t>
        <a:bodyPr/>
        <a:lstStyle/>
        <a:p>
          <a:endParaRPr lang="en-US"/>
        </a:p>
      </dgm:t>
    </dgm:pt>
    <dgm:pt modelId="{BB5B2861-99A9-417B-8618-7DA92D5A3AD5}" type="sibTrans" cxnId="{588458A2-5D60-4303-838C-60C1C14F93C5}">
      <dgm:prSet/>
      <dgm:spPr/>
      <dgm:t>
        <a:bodyPr/>
        <a:lstStyle/>
        <a:p>
          <a:endParaRPr lang="en-US"/>
        </a:p>
      </dgm:t>
    </dgm:pt>
    <dgm:pt modelId="{05752E2D-FEC6-41EA-9016-89E96701D562}" type="pres">
      <dgm:prSet presAssocID="{FB978079-A560-42ED-9526-37CB05D88D89}" presName="Name0" presStyleCnt="0">
        <dgm:presLayoutVars>
          <dgm:dir/>
          <dgm:animLvl val="lvl"/>
          <dgm:resizeHandles val="exact"/>
        </dgm:presLayoutVars>
      </dgm:prSet>
      <dgm:spPr/>
    </dgm:pt>
    <dgm:pt modelId="{E6AFEDD4-D20D-4426-8BB7-E18686EEEBC8}" type="pres">
      <dgm:prSet presAssocID="{ABA7F56F-0391-4D69-BB89-30E21C243A4B}" presName="boxAndChildren" presStyleCnt="0"/>
      <dgm:spPr/>
    </dgm:pt>
    <dgm:pt modelId="{6865D8D2-5187-4477-8DF7-14CA9060C73A}" type="pres">
      <dgm:prSet presAssocID="{ABA7F56F-0391-4D69-BB89-30E21C243A4B}" presName="parentTextBox" presStyleLbl="node1" presStyleIdx="0" presStyleCnt="2"/>
      <dgm:spPr/>
    </dgm:pt>
    <dgm:pt modelId="{25BA83F8-092A-4FC3-8DBE-0173662BF9A6}" type="pres">
      <dgm:prSet presAssocID="{16619388-3B4C-4804-BE54-B55298512B91}" presName="sp" presStyleCnt="0"/>
      <dgm:spPr/>
    </dgm:pt>
    <dgm:pt modelId="{E2A631EB-F658-428D-AFE9-B672AD597E73}" type="pres">
      <dgm:prSet presAssocID="{6C7D07C0-C979-4849-89A4-E0D330799932}" presName="arrowAndChildren" presStyleCnt="0"/>
      <dgm:spPr/>
    </dgm:pt>
    <dgm:pt modelId="{CA06B08F-DCC2-47F6-8648-797164927A26}" type="pres">
      <dgm:prSet presAssocID="{6C7D07C0-C979-4849-89A4-E0D330799932}" presName="parentTextArrow" presStyleLbl="node1" presStyleIdx="1" presStyleCnt="2"/>
      <dgm:spPr/>
    </dgm:pt>
  </dgm:ptLst>
  <dgm:cxnLst>
    <dgm:cxn modelId="{AD51083F-748D-4FE6-965D-5538C521A34E}" type="presOf" srcId="{6C7D07C0-C979-4849-89A4-E0D330799932}" destId="{CA06B08F-DCC2-47F6-8648-797164927A26}" srcOrd="0" destOrd="0" presId="urn:microsoft.com/office/officeart/2005/8/layout/process4"/>
    <dgm:cxn modelId="{F3CE2762-CEFD-4F1E-A9A7-CEA4A85008BE}" type="presOf" srcId="{FB978079-A560-42ED-9526-37CB05D88D89}" destId="{05752E2D-FEC6-41EA-9016-89E96701D562}" srcOrd="0" destOrd="0" presId="urn:microsoft.com/office/officeart/2005/8/layout/process4"/>
    <dgm:cxn modelId="{05EDAC79-1E1C-46AB-BA8A-53DF5AC312D9}" type="presOf" srcId="{ABA7F56F-0391-4D69-BB89-30E21C243A4B}" destId="{6865D8D2-5187-4477-8DF7-14CA9060C73A}" srcOrd="0" destOrd="0" presId="urn:microsoft.com/office/officeart/2005/8/layout/process4"/>
    <dgm:cxn modelId="{588458A2-5D60-4303-838C-60C1C14F93C5}" srcId="{FB978079-A560-42ED-9526-37CB05D88D89}" destId="{ABA7F56F-0391-4D69-BB89-30E21C243A4B}" srcOrd="1" destOrd="0" parTransId="{98B8B110-F857-4C2E-A740-9203E2637920}" sibTransId="{BB5B2861-99A9-417B-8618-7DA92D5A3AD5}"/>
    <dgm:cxn modelId="{0FB2DEA3-6B3D-4CEA-881F-F07814EA8DF0}" srcId="{FB978079-A560-42ED-9526-37CB05D88D89}" destId="{6C7D07C0-C979-4849-89A4-E0D330799932}" srcOrd="0" destOrd="0" parTransId="{E25F6A0E-26BC-488E-A657-459EF20C1D96}" sibTransId="{16619388-3B4C-4804-BE54-B55298512B91}"/>
    <dgm:cxn modelId="{276D78AF-BA22-4E51-9D3A-4489342AA2B3}" type="presParOf" srcId="{05752E2D-FEC6-41EA-9016-89E96701D562}" destId="{E6AFEDD4-D20D-4426-8BB7-E18686EEEBC8}" srcOrd="0" destOrd="0" presId="urn:microsoft.com/office/officeart/2005/8/layout/process4"/>
    <dgm:cxn modelId="{542CD984-4F31-4E54-8ADC-6D78CAED1A0E}" type="presParOf" srcId="{E6AFEDD4-D20D-4426-8BB7-E18686EEEBC8}" destId="{6865D8D2-5187-4477-8DF7-14CA9060C73A}" srcOrd="0" destOrd="0" presId="urn:microsoft.com/office/officeart/2005/8/layout/process4"/>
    <dgm:cxn modelId="{2CDC2746-50C7-452F-BB9D-F7F7AF41B5C7}" type="presParOf" srcId="{05752E2D-FEC6-41EA-9016-89E96701D562}" destId="{25BA83F8-092A-4FC3-8DBE-0173662BF9A6}" srcOrd="1" destOrd="0" presId="urn:microsoft.com/office/officeart/2005/8/layout/process4"/>
    <dgm:cxn modelId="{5C1E4369-5BAA-4120-BCEE-7E55B3DC857C}" type="presParOf" srcId="{05752E2D-FEC6-41EA-9016-89E96701D562}" destId="{E2A631EB-F658-428D-AFE9-B672AD597E73}" srcOrd="2" destOrd="0" presId="urn:microsoft.com/office/officeart/2005/8/layout/process4"/>
    <dgm:cxn modelId="{46B96C43-CD53-4FA8-B674-36052CFCD611}" type="presParOf" srcId="{E2A631EB-F658-428D-AFE9-B672AD597E73}" destId="{CA06B08F-DCC2-47F6-8648-797164927A26}"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BEB853E-EDFA-4A0B-8AA1-52BFE5F5BF7F}" type="doc">
      <dgm:prSet loTypeId="urn:microsoft.com/office/officeart/2016/7/layout/RepeatingBendingProcessNew" loCatId="process" qsTypeId="urn:microsoft.com/office/officeart/2005/8/quickstyle/simple4" qsCatId="simple" csTypeId="urn:microsoft.com/office/officeart/2005/8/colors/colorful1" csCatId="colorful" phldr="1"/>
      <dgm:spPr/>
      <dgm:t>
        <a:bodyPr/>
        <a:lstStyle/>
        <a:p>
          <a:endParaRPr lang="en-US"/>
        </a:p>
      </dgm:t>
    </dgm:pt>
    <dgm:pt modelId="{4643032D-EF5F-4D0C-843A-4479E266BF46}">
      <dgm:prSet/>
      <dgm:spPr/>
      <dgm:t>
        <a:bodyPr/>
        <a:lstStyle/>
        <a:p>
          <a:pPr>
            <a:lnSpc>
              <a:spcPct val="100000"/>
            </a:lnSpc>
          </a:pPr>
          <a:r>
            <a:rPr lang="en-US" b="0" dirty="0"/>
            <a:t>Sub-Contractors</a:t>
          </a:r>
        </a:p>
      </dgm:t>
    </dgm:pt>
    <dgm:pt modelId="{CCD4BC09-D8D8-439A-BBA6-C8201788962C}" type="parTrans" cxnId="{8581AAAA-AB04-455A-B89B-CB35570AEAB0}">
      <dgm:prSet/>
      <dgm:spPr/>
      <dgm:t>
        <a:bodyPr/>
        <a:lstStyle/>
        <a:p>
          <a:endParaRPr lang="en-US"/>
        </a:p>
      </dgm:t>
    </dgm:pt>
    <dgm:pt modelId="{9DFC3960-734C-471D-B128-B5902F967EA1}" type="sibTrans" cxnId="{8581AAAA-AB04-455A-B89B-CB35570AEAB0}">
      <dgm:prSet/>
      <dgm:spPr/>
      <dgm:t>
        <a:bodyPr/>
        <a:lstStyle/>
        <a:p>
          <a:endParaRPr lang="en-US"/>
        </a:p>
      </dgm:t>
    </dgm:pt>
    <dgm:pt modelId="{B3302A4C-57C6-43D9-97EC-54AB5333FB8F}">
      <dgm:prSet/>
      <dgm:spPr/>
      <dgm:t>
        <a:bodyPr/>
        <a:lstStyle/>
        <a:p>
          <a:pPr>
            <a:lnSpc>
              <a:spcPct val="100000"/>
            </a:lnSpc>
          </a:pPr>
          <a:r>
            <a:rPr lang="en-US" b="0" dirty="0"/>
            <a:t>Require Sub-Contracted Recon Centers, Repo Partners and DMS to Provide Following on a Certificate of Insurance:</a:t>
          </a:r>
        </a:p>
      </dgm:t>
    </dgm:pt>
    <dgm:pt modelId="{EFA1DF1F-97EA-43C9-A4B3-E7A75D17B3AF}" type="parTrans" cxnId="{86400B28-82B3-440C-8208-25F4D01CD96A}">
      <dgm:prSet/>
      <dgm:spPr/>
      <dgm:t>
        <a:bodyPr/>
        <a:lstStyle/>
        <a:p>
          <a:endParaRPr lang="en-US"/>
        </a:p>
      </dgm:t>
    </dgm:pt>
    <dgm:pt modelId="{73B835DA-F525-4E91-A06E-1A861D478CC1}" type="sibTrans" cxnId="{86400B28-82B3-440C-8208-25F4D01CD96A}">
      <dgm:prSet/>
      <dgm:spPr/>
      <dgm:t>
        <a:bodyPr/>
        <a:lstStyle/>
        <a:p>
          <a:endParaRPr lang="en-US"/>
        </a:p>
      </dgm:t>
    </dgm:pt>
    <dgm:pt modelId="{D06D4D5D-2838-44C3-9CBE-FF9E04D5224C}">
      <dgm:prSet/>
      <dgm:spPr/>
      <dgm:t>
        <a:bodyPr/>
        <a:lstStyle/>
        <a:p>
          <a:pPr>
            <a:buFont typeface="Arial" panose="020B0604020202020204" pitchFamily="34" charset="0"/>
            <a:buNone/>
          </a:pPr>
          <a:r>
            <a:rPr lang="en-US" b="0" dirty="0"/>
            <a:t>*Additional Insured Status</a:t>
          </a:r>
        </a:p>
      </dgm:t>
    </dgm:pt>
    <dgm:pt modelId="{6112788F-ECFA-4231-B914-35354BDEEC6F}" type="parTrans" cxnId="{DFF6184D-BCA7-4025-A51E-4DA3950BA4D7}">
      <dgm:prSet/>
      <dgm:spPr/>
      <dgm:t>
        <a:bodyPr/>
        <a:lstStyle/>
        <a:p>
          <a:endParaRPr lang="en-US"/>
        </a:p>
      </dgm:t>
    </dgm:pt>
    <dgm:pt modelId="{31EE67ED-79FE-484C-BCA3-4594D4A9350B}" type="sibTrans" cxnId="{DFF6184D-BCA7-4025-A51E-4DA3950BA4D7}">
      <dgm:prSet/>
      <dgm:spPr/>
      <dgm:t>
        <a:bodyPr/>
        <a:lstStyle/>
        <a:p>
          <a:endParaRPr lang="en-US"/>
        </a:p>
      </dgm:t>
    </dgm:pt>
    <dgm:pt modelId="{13E4B227-A7C0-43AE-8937-97DEB4C6983B}">
      <dgm:prSet/>
      <dgm:spPr/>
      <dgm:t>
        <a:bodyPr/>
        <a:lstStyle/>
        <a:p>
          <a:pPr>
            <a:buFont typeface="Arial" panose="020B0604020202020204" pitchFamily="34" charset="0"/>
            <a:buNone/>
          </a:pPr>
          <a:r>
            <a:rPr lang="en-US" b="0" dirty="0"/>
            <a:t>*Primary &amp; Non-Contributory Status</a:t>
          </a:r>
        </a:p>
      </dgm:t>
    </dgm:pt>
    <dgm:pt modelId="{DD63D606-768F-491E-974B-329056633715}" type="parTrans" cxnId="{D66A1E8B-2265-476B-BB9A-2C84EB48180C}">
      <dgm:prSet/>
      <dgm:spPr/>
      <dgm:t>
        <a:bodyPr/>
        <a:lstStyle/>
        <a:p>
          <a:endParaRPr lang="en-US"/>
        </a:p>
      </dgm:t>
    </dgm:pt>
    <dgm:pt modelId="{0789DD66-6292-4785-9491-97DF73734632}" type="sibTrans" cxnId="{D66A1E8B-2265-476B-BB9A-2C84EB48180C}">
      <dgm:prSet/>
      <dgm:spPr/>
      <dgm:t>
        <a:bodyPr/>
        <a:lstStyle/>
        <a:p>
          <a:endParaRPr lang="en-US"/>
        </a:p>
      </dgm:t>
    </dgm:pt>
    <dgm:pt modelId="{2BB533DA-3743-4285-889C-75A81C93B0C2}">
      <dgm:prSet/>
      <dgm:spPr/>
      <dgm:t>
        <a:bodyPr/>
        <a:lstStyle/>
        <a:p>
          <a:pPr>
            <a:buFont typeface="Arial" panose="020B0604020202020204" pitchFamily="34" charset="0"/>
            <a:buNone/>
          </a:pPr>
          <a:r>
            <a:rPr lang="en-US" b="0" dirty="0"/>
            <a:t>*Waiver of Subrogation  </a:t>
          </a:r>
        </a:p>
      </dgm:t>
    </dgm:pt>
    <dgm:pt modelId="{277C7A5F-55AF-4A7E-B2A9-21FC6093150C}" type="parTrans" cxnId="{164963D2-D5CA-4292-A1F8-D0AB9E0AF7D7}">
      <dgm:prSet/>
      <dgm:spPr/>
      <dgm:t>
        <a:bodyPr/>
        <a:lstStyle/>
        <a:p>
          <a:endParaRPr lang="en-US"/>
        </a:p>
      </dgm:t>
    </dgm:pt>
    <dgm:pt modelId="{1A017DED-86E6-46C8-8425-1757DB1D6073}" type="sibTrans" cxnId="{164963D2-D5CA-4292-A1F8-D0AB9E0AF7D7}">
      <dgm:prSet/>
      <dgm:spPr/>
      <dgm:t>
        <a:bodyPr/>
        <a:lstStyle/>
        <a:p>
          <a:endParaRPr lang="en-US"/>
        </a:p>
      </dgm:t>
    </dgm:pt>
    <dgm:pt modelId="{18E6133C-48A0-4D81-9DF4-415F4676C56E}" type="pres">
      <dgm:prSet presAssocID="{0BEB853E-EDFA-4A0B-8AA1-52BFE5F5BF7F}" presName="Name0" presStyleCnt="0">
        <dgm:presLayoutVars>
          <dgm:dir/>
          <dgm:resizeHandles val="exact"/>
        </dgm:presLayoutVars>
      </dgm:prSet>
      <dgm:spPr/>
    </dgm:pt>
    <dgm:pt modelId="{E0288A4C-51B6-4080-93CC-C4A080858BC2}" type="pres">
      <dgm:prSet presAssocID="{4643032D-EF5F-4D0C-843A-4479E266BF46}" presName="node" presStyleLbl="node1" presStyleIdx="0" presStyleCnt="2">
        <dgm:presLayoutVars>
          <dgm:bulletEnabled val="1"/>
        </dgm:presLayoutVars>
      </dgm:prSet>
      <dgm:spPr/>
    </dgm:pt>
    <dgm:pt modelId="{FE4AAF1E-87EB-45BD-B755-713D3ACF1B86}" type="pres">
      <dgm:prSet presAssocID="{9DFC3960-734C-471D-B128-B5902F967EA1}" presName="sibTrans" presStyleLbl="sibTrans1D1" presStyleIdx="0" presStyleCnt="1"/>
      <dgm:spPr/>
    </dgm:pt>
    <dgm:pt modelId="{1B0561CF-B33E-40BE-9974-3D5CACAFE3FD}" type="pres">
      <dgm:prSet presAssocID="{9DFC3960-734C-471D-B128-B5902F967EA1}" presName="connectorText" presStyleLbl="sibTrans1D1" presStyleIdx="0" presStyleCnt="1"/>
      <dgm:spPr/>
    </dgm:pt>
    <dgm:pt modelId="{EDB6CE9B-DE32-43F6-9360-AD67692E80F7}" type="pres">
      <dgm:prSet presAssocID="{B3302A4C-57C6-43D9-97EC-54AB5333FB8F}" presName="node" presStyleLbl="node1" presStyleIdx="1" presStyleCnt="2">
        <dgm:presLayoutVars>
          <dgm:bulletEnabled val="1"/>
        </dgm:presLayoutVars>
      </dgm:prSet>
      <dgm:spPr/>
    </dgm:pt>
  </dgm:ptLst>
  <dgm:cxnLst>
    <dgm:cxn modelId="{EFFBD404-01E0-47B0-A1FD-6A32551BBA12}" type="presOf" srcId="{D06D4D5D-2838-44C3-9CBE-FF9E04D5224C}" destId="{EDB6CE9B-DE32-43F6-9360-AD67692E80F7}" srcOrd="0" destOrd="1" presId="urn:microsoft.com/office/officeart/2016/7/layout/RepeatingBendingProcessNew"/>
    <dgm:cxn modelId="{86400B28-82B3-440C-8208-25F4D01CD96A}" srcId="{0BEB853E-EDFA-4A0B-8AA1-52BFE5F5BF7F}" destId="{B3302A4C-57C6-43D9-97EC-54AB5333FB8F}" srcOrd="1" destOrd="0" parTransId="{EFA1DF1F-97EA-43C9-A4B3-E7A75D17B3AF}" sibTransId="{73B835DA-F525-4E91-A06E-1A861D478CC1}"/>
    <dgm:cxn modelId="{BB886631-6806-4FDB-9959-2AB7D66B0CE1}" type="presOf" srcId="{13E4B227-A7C0-43AE-8937-97DEB4C6983B}" destId="{EDB6CE9B-DE32-43F6-9360-AD67692E80F7}" srcOrd="0" destOrd="2" presId="urn:microsoft.com/office/officeart/2016/7/layout/RepeatingBendingProcessNew"/>
    <dgm:cxn modelId="{4B8BAE43-B64C-44C5-B900-2632340AA9C0}" type="presOf" srcId="{9DFC3960-734C-471D-B128-B5902F967EA1}" destId="{1B0561CF-B33E-40BE-9974-3D5CACAFE3FD}" srcOrd="1" destOrd="0" presId="urn:microsoft.com/office/officeart/2016/7/layout/RepeatingBendingProcessNew"/>
    <dgm:cxn modelId="{DFF6184D-BCA7-4025-A51E-4DA3950BA4D7}" srcId="{B3302A4C-57C6-43D9-97EC-54AB5333FB8F}" destId="{D06D4D5D-2838-44C3-9CBE-FF9E04D5224C}" srcOrd="0" destOrd="0" parTransId="{6112788F-ECFA-4231-B914-35354BDEEC6F}" sibTransId="{31EE67ED-79FE-484C-BCA3-4594D4A9350B}"/>
    <dgm:cxn modelId="{45EF1E53-F226-465B-A2D1-DFDBE285797A}" type="presOf" srcId="{0BEB853E-EDFA-4A0B-8AA1-52BFE5F5BF7F}" destId="{18E6133C-48A0-4D81-9DF4-415F4676C56E}" srcOrd="0" destOrd="0" presId="urn:microsoft.com/office/officeart/2016/7/layout/RepeatingBendingProcessNew"/>
    <dgm:cxn modelId="{C3C65E7C-8BB8-4122-9CF5-742CE9929EED}" type="presOf" srcId="{9DFC3960-734C-471D-B128-B5902F967EA1}" destId="{FE4AAF1E-87EB-45BD-B755-713D3ACF1B86}" srcOrd="0" destOrd="0" presId="urn:microsoft.com/office/officeart/2016/7/layout/RepeatingBendingProcessNew"/>
    <dgm:cxn modelId="{D66A1E8B-2265-476B-BB9A-2C84EB48180C}" srcId="{B3302A4C-57C6-43D9-97EC-54AB5333FB8F}" destId="{13E4B227-A7C0-43AE-8937-97DEB4C6983B}" srcOrd="1" destOrd="0" parTransId="{DD63D606-768F-491E-974B-329056633715}" sibTransId="{0789DD66-6292-4785-9491-97DF73734632}"/>
    <dgm:cxn modelId="{E387BAA1-5CB1-47DA-BFA1-D2089C45FFA3}" type="presOf" srcId="{2BB533DA-3743-4285-889C-75A81C93B0C2}" destId="{EDB6CE9B-DE32-43F6-9360-AD67692E80F7}" srcOrd="0" destOrd="3" presId="urn:microsoft.com/office/officeart/2016/7/layout/RepeatingBendingProcessNew"/>
    <dgm:cxn modelId="{8581AAAA-AB04-455A-B89B-CB35570AEAB0}" srcId="{0BEB853E-EDFA-4A0B-8AA1-52BFE5F5BF7F}" destId="{4643032D-EF5F-4D0C-843A-4479E266BF46}" srcOrd="0" destOrd="0" parTransId="{CCD4BC09-D8D8-439A-BBA6-C8201788962C}" sibTransId="{9DFC3960-734C-471D-B128-B5902F967EA1}"/>
    <dgm:cxn modelId="{271CD9AD-0D8D-4F4C-BB94-BBE6D9D56594}" type="presOf" srcId="{4643032D-EF5F-4D0C-843A-4479E266BF46}" destId="{E0288A4C-51B6-4080-93CC-C4A080858BC2}" srcOrd="0" destOrd="0" presId="urn:microsoft.com/office/officeart/2016/7/layout/RepeatingBendingProcessNew"/>
    <dgm:cxn modelId="{38FDA7AE-1461-4815-A89A-2DB0EFC6AD7D}" type="presOf" srcId="{B3302A4C-57C6-43D9-97EC-54AB5333FB8F}" destId="{EDB6CE9B-DE32-43F6-9360-AD67692E80F7}" srcOrd="0" destOrd="0" presId="urn:microsoft.com/office/officeart/2016/7/layout/RepeatingBendingProcessNew"/>
    <dgm:cxn modelId="{164963D2-D5CA-4292-A1F8-D0AB9E0AF7D7}" srcId="{B3302A4C-57C6-43D9-97EC-54AB5333FB8F}" destId="{2BB533DA-3743-4285-889C-75A81C93B0C2}" srcOrd="2" destOrd="0" parTransId="{277C7A5F-55AF-4A7E-B2A9-21FC6093150C}" sibTransId="{1A017DED-86E6-46C8-8425-1757DB1D6073}"/>
    <dgm:cxn modelId="{25162FC1-4EB0-41CB-8A82-1600A82B210B}" type="presParOf" srcId="{18E6133C-48A0-4D81-9DF4-415F4676C56E}" destId="{E0288A4C-51B6-4080-93CC-C4A080858BC2}" srcOrd="0" destOrd="0" presId="urn:microsoft.com/office/officeart/2016/7/layout/RepeatingBendingProcessNew"/>
    <dgm:cxn modelId="{6513D554-2E6F-4F38-AE69-80AF6C961544}" type="presParOf" srcId="{18E6133C-48A0-4D81-9DF4-415F4676C56E}" destId="{FE4AAF1E-87EB-45BD-B755-713D3ACF1B86}" srcOrd="1" destOrd="0" presId="urn:microsoft.com/office/officeart/2016/7/layout/RepeatingBendingProcessNew"/>
    <dgm:cxn modelId="{DA50F4AA-DFD6-4029-A03F-76CBF5818043}" type="presParOf" srcId="{FE4AAF1E-87EB-45BD-B755-713D3ACF1B86}" destId="{1B0561CF-B33E-40BE-9974-3D5CACAFE3FD}" srcOrd="0" destOrd="0" presId="urn:microsoft.com/office/officeart/2016/7/layout/RepeatingBendingProcessNew"/>
    <dgm:cxn modelId="{557F0FA0-A476-4B00-96BE-909F6CA8647D}" type="presParOf" srcId="{18E6133C-48A0-4D81-9DF4-415F4676C56E}" destId="{EDB6CE9B-DE32-43F6-9360-AD67692E80F7}" srcOrd="2"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FBCBF2-5586-464B-97D8-3B0F22206DF3}">
      <dsp:nvSpPr>
        <dsp:cNvPr id="0" name=""/>
        <dsp:cNvSpPr/>
      </dsp:nvSpPr>
      <dsp:spPr>
        <a:xfrm>
          <a:off x="0" y="174478"/>
          <a:ext cx="10892532" cy="551655"/>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Each State has Different Laws Regulating Insurance</a:t>
          </a:r>
        </a:p>
      </dsp:txBody>
      <dsp:txXfrm>
        <a:off x="26930" y="201408"/>
        <a:ext cx="10838672" cy="497795"/>
      </dsp:txXfrm>
    </dsp:sp>
    <dsp:sp modelId="{7B6FFD65-4ABE-47C4-9551-13146D336604}">
      <dsp:nvSpPr>
        <dsp:cNvPr id="0" name=""/>
        <dsp:cNvSpPr/>
      </dsp:nvSpPr>
      <dsp:spPr>
        <a:xfrm>
          <a:off x="0" y="726133"/>
          <a:ext cx="10892532" cy="1571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5838"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dirty="0"/>
            <a:t>Minimum Required Limits (State Minimum)</a:t>
          </a:r>
        </a:p>
        <a:p>
          <a:pPr marL="342900" lvl="2" indent="-171450" algn="l" defTabSz="800100">
            <a:lnSpc>
              <a:spcPct val="90000"/>
            </a:lnSpc>
            <a:spcBef>
              <a:spcPct val="0"/>
            </a:spcBef>
            <a:spcAft>
              <a:spcPct val="20000"/>
            </a:spcAft>
            <a:buChar char="•"/>
          </a:pPr>
          <a:r>
            <a:rPr lang="en-US" sz="1800" kern="1200" dirty="0">
              <a:hlinkClick xmlns:r="http://schemas.openxmlformats.org/officeDocument/2006/relationships" r:id="rId1"/>
            </a:rPr>
            <a:t>https://www.progressive.com/answers/state-car-insurance-information/</a:t>
          </a:r>
          <a:r>
            <a:rPr lang="en-US" sz="1800" kern="1200" dirty="0"/>
            <a:t> </a:t>
          </a:r>
        </a:p>
        <a:p>
          <a:pPr marL="171450" lvl="1" indent="-171450" algn="l" defTabSz="800100">
            <a:lnSpc>
              <a:spcPct val="90000"/>
            </a:lnSpc>
            <a:spcBef>
              <a:spcPct val="0"/>
            </a:spcBef>
            <a:spcAft>
              <a:spcPct val="20000"/>
            </a:spcAft>
            <a:buChar char="•"/>
          </a:pPr>
          <a:r>
            <a:rPr lang="en-US" sz="1800" kern="1200" dirty="0"/>
            <a:t>Uninsured Motorists </a:t>
          </a:r>
        </a:p>
        <a:p>
          <a:pPr marL="171450" lvl="1" indent="-171450" algn="l" defTabSz="800100">
            <a:lnSpc>
              <a:spcPct val="90000"/>
            </a:lnSpc>
            <a:spcBef>
              <a:spcPct val="0"/>
            </a:spcBef>
            <a:spcAft>
              <a:spcPct val="20000"/>
            </a:spcAft>
            <a:buChar char="•"/>
          </a:pPr>
          <a:r>
            <a:rPr lang="en-US" sz="1800" kern="1200" dirty="0"/>
            <a:t>Workers Compensation: OH, Wyoming, N. Dakota and Washington State are Monopolistic</a:t>
          </a:r>
        </a:p>
        <a:p>
          <a:pPr marL="171450" lvl="1" indent="-171450" algn="l" defTabSz="800100">
            <a:lnSpc>
              <a:spcPct val="90000"/>
            </a:lnSpc>
            <a:spcBef>
              <a:spcPct val="0"/>
            </a:spcBef>
            <a:spcAft>
              <a:spcPct val="20000"/>
            </a:spcAft>
            <a:buChar char="•"/>
          </a:pPr>
          <a:r>
            <a:rPr lang="en-US" sz="1800" kern="1200" dirty="0"/>
            <a:t>Cancellation Provisions:  Minimum Earned Premium    </a:t>
          </a:r>
        </a:p>
      </dsp:txBody>
      <dsp:txXfrm>
        <a:off x="0" y="726133"/>
        <a:ext cx="10892532" cy="1571130"/>
      </dsp:txXfrm>
    </dsp:sp>
    <dsp:sp modelId="{41CE4445-B569-42E5-BADA-5C70BF8DEE9C}">
      <dsp:nvSpPr>
        <dsp:cNvPr id="0" name=""/>
        <dsp:cNvSpPr/>
      </dsp:nvSpPr>
      <dsp:spPr>
        <a:xfrm>
          <a:off x="0" y="2297263"/>
          <a:ext cx="10892532" cy="551655"/>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I am not a Politician </a:t>
          </a:r>
        </a:p>
      </dsp:txBody>
      <dsp:txXfrm>
        <a:off x="26930" y="2324193"/>
        <a:ext cx="10838672" cy="497795"/>
      </dsp:txXfrm>
    </dsp:sp>
    <dsp:sp modelId="{8BC45509-ECDE-4D93-82C4-EE8FB264507A}">
      <dsp:nvSpPr>
        <dsp:cNvPr id="0" name=""/>
        <dsp:cNvSpPr/>
      </dsp:nvSpPr>
      <dsp:spPr>
        <a:xfrm>
          <a:off x="0" y="2848918"/>
          <a:ext cx="10892532"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5838"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a:t>Most Business Owners Believe State Control is Less Bureaucratic than Federal Governing </a:t>
          </a:r>
        </a:p>
      </dsp:txBody>
      <dsp:txXfrm>
        <a:off x="0" y="2848918"/>
        <a:ext cx="10892532" cy="3808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A91F20-364C-4CEB-AA88-316F21BCCB83}">
      <dsp:nvSpPr>
        <dsp:cNvPr id="0" name=""/>
        <dsp:cNvSpPr/>
      </dsp:nvSpPr>
      <dsp:spPr>
        <a:xfrm>
          <a:off x="0" y="58196"/>
          <a:ext cx="9401903" cy="755820"/>
        </a:xfrm>
        <a:prstGeom prst="round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0" i="0" kern="1200"/>
            <a:t>Baseline “Filed Rate” with the State for Dealers Open Lot is $1.00 Per $100 of Auto Value</a:t>
          </a:r>
          <a:endParaRPr lang="en-US" sz="1900" kern="1200"/>
        </a:p>
      </dsp:txBody>
      <dsp:txXfrm>
        <a:off x="36896" y="95092"/>
        <a:ext cx="9328111" cy="682028"/>
      </dsp:txXfrm>
    </dsp:sp>
    <dsp:sp modelId="{51447C2B-0911-4ACD-B4E8-5A5A67ECE1E0}">
      <dsp:nvSpPr>
        <dsp:cNvPr id="0" name=""/>
        <dsp:cNvSpPr/>
      </dsp:nvSpPr>
      <dsp:spPr>
        <a:xfrm>
          <a:off x="0" y="814016"/>
          <a:ext cx="9401903"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510"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b="0" i="0" kern="1200"/>
            <a:t>$</a:t>
          </a:r>
          <a:r>
            <a:rPr lang="en-US" sz="1500" b="1" i="0" kern="1200"/>
            <a:t>1M of Inventory would be $10K Premium</a:t>
          </a:r>
          <a:endParaRPr lang="en-US" sz="1500" b="1" kern="1200"/>
        </a:p>
      </dsp:txBody>
      <dsp:txXfrm>
        <a:off x="0" y="814016"/>
        <a:ext cx="9401903" cy="314640"/>
      </dsp:txXfrm>
    </dsp:sp>
    <dsp:sp modelId="{E1700A1E-B9AB-4D8D-9E4C-654BC5ACB377}">
      <dsp:nvSpPr>
        <dsp:cNvPr id="0" name=""/>
        <dsp:cNvSpPr/>
      </dsp:nvSpPr>
      <dsp:spPr>
        <a:xfrm>
          <a:off x="0" y="1128656"/>
          <a:ext cx="9401903" cy="755820"/>
        </a:xfrm>
        <a:prstGeom prst="round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0" i="0" kern="1200" dirty="0"/>
            <a:t>Ohio can Deviate from a Rate by .25</a:t>
          </a:r>
          <a:endParaRPr lang="en-US" sz="1900" kern="1200" dirty="0"/>
        </a:p>
      </dsp:txBody>
      <dsp:txXfrm>
        <a:off x="36896" y="1165552"/>
        <a:ext cx="9328111" cy="682028"/>
      </dsp:txXfrm>
    </dsp:sp>
    <dsp:sp modelId="{8F28632A-9912-4072-85CE-E78FD06A51A7}">
      <dsp:nvSpPr>
        <dsp:cNvPr id="0" name=""/>
        <dsp:cNvSpPr/>
      </dsp:nvSpPr>
      <dsp:spPr>
        <a:xfrm>
          <a:off x="0" y="1884476"/>
          <a:ext cx="9401903" cy="1042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510"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b="1" i="0" kern="1200" dirty="0"/>
            <a:t>Best Rate would be Modified by .75</a:t>
          </a:r>
          <a:endParaRPr lang="en-US" sz="1500" b="1" kern="1200" dirty="0"/>
        </a:p>
        <a:p>
          <a:pPr marL="228600" lvl="2" indent="-114300" algn="l" defTabSz="666750">
            <a:lnSpc>
              <a:spcPct val="90000"/>
            </a:lnSpc>
            <a:spcBef>
              <a:spcPct val="0"/>
            </a:spcBef>
            <a:spcAft>
              <a:spcPct val="20000"/>
            </a:spcAft>
            <a:buChar char="•"/>
          </a:pPr>
          <a:r>
            <a:rPr lang="en-US" sz="1500" b="1" i="0" kern="1200"/>
            <a:t>Premium of $7,500</a:t>
          </a:r>
          <a:endParaRPr lang="en-US" sz="1500" b="1" kern="1200"/>
        </a:p>
        <a:p>
          <a:pPr marL="114300" lvl="1" indent="-114300" algn="l" defTabSz="666750">
            <a:lnSpc>
              <a:spcPct val="90000"/>
            </a:lnSpc>
            <a:spcBef>
              <a:spcPct val="0"/>
            </a:spcBef>
            <a:spcAft>
              <a:spcPct val="20000"/>
            </a:spcAft>
            <a:buChar char="•"/>
          </a:pPr>
          <a:r>
            <a:rPr lang="en-US" sz="1500" b="1" i="0" kern="1200" dirty="0"/>
            <a:t>Worst Rate would be Modified by 1.25</a:t>
          </a:r>
          <a:endParaRPr lang="en-US" sz="1500" b="1" kern="1200" dirty="0"/>
        </a:p>
        <a:p>
          <a:pPr marL="228600" lvl="2" indent="-114300" algn="l" defTabSz="666750">
            <a:lnSpc>
              <a:spcPct val="90000"/>
            </a:lnSpc>
            <a:spcBef>
              <a:spcPct val="0"/>
            </a:spcBef>
            <a:spcAft>
              <a:spcPct val="20000"/>
            </a:spcAft>
            <a:buChar char="•"/>
          </a:pPr>
          <a:r>
            <a:rPr lang="en-US" sz="1500" b="1" i="0" kern="1200"/>
            <a:t>Premium $12,500</a:t>
          </a:r>
          <a:endParaRPr lang="en-US" sz="1500" b="1" kern="1200"/>
        </a:p>
      </dsp:txBody>
      <dsp:txXfrm>
        <a:off x="0" y="1884476"/>
        <a:ext cx="9401903" cy="1042245"/>
      </dsp:txXfrm>
    </dsp:sp>
    <dsp:sp modelId="{B2119565-13AC-4110-B44B-0404FFD3A6EA}">
      <dsp:nvSpPr>
        <dsp:cNvPr id="0" name=""/>
        <dsp:cNvSpPr/>
      </dsp:nvSpPr>
      <dsp:spPr>
        <a:xfrm>
          <a:off x="0" y="2926721"/>
          <a:ext cx="9401903" cy="755820"/>
        </a:xfrm>
        <a:prstGeom prst="round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0" i="0" kern="1200"/>
            <a:t>Swing on $1M Inventory is $5k of Premium </a:t>
          </a:r>
          <a:endParaRPr lang="en-US" sz="1900" kern="1200"/>
        </a:p>
      </dsp:txBody>
      <dsp:txXfrm>
        <a:off x="36896" y="2963617"/>
        <a:ext cx="9328111" cy="682028"/>
      </dsp:txXfrm>
    </dsp:sp>
    <dsp:sp modelId="{0D3378A5-1056-4301-B465-79F1BA6A8DC8}">
      <dsp:nvSpPr>
        <dsp:cNvPr id="0" name=""/>
        <dsp:cNvSpPr/>
      </dsp:nvSpPr>
      <dsp:spPr>
        <a:xfrm>
          <a:off x="0" y="3682541"/>
          <a:ext cx="9401903"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510"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b="1" i="0" kern="1200" dirty="0"/>
            <a:t>Using $10M of Inventory – the Swing is $50k</a:t>
          </a:r>
          <a:endParaRPr lang="en-US" sz="1500" b="1" kern="1200" dirty="0"/>
        </a:p>
      </dsp:txBody>
      <dsp:txXfrm>
        <a:off x="0" y="3682541"/>
        <a:ext cx="9401903" cy="3146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76B640-7DD6-44A4-87CB-49B75A3C71D8}">
      <dsp:nvSpPr>
        <dsp:cNvPr id="0" name=""/>
        <dsp:cNvSpPr/>
      </dsp:nvSpPr>
      <dsp:spPr>
        <a:xfrm>
          <a:off x="1259449" y="1244"/>
          <a:ext cx="2616760" cy="157005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i="0" kern="1200" dirty="0"/>
            <a:t>Location</a:t>
          </a:r>
          <a:endParaRPr lang="en-US" sz="2300" b="1" kern="1200" dirty="0"/>
        </a:p>
        <a:p>
          <a:pPr marL="171450" lvl="1" indent="-171450" algn="l" defTabSz="800100">
            <a:lnSpc>
              <a:spcPct val="90000"/>
            </a:lnSpc>
            <a:spcBef>
              <a:spcPct val="0"/>
            </a:spcBef>
            <a:spcAft>
              <a:spcPct val="15000"/>
            </a:spcAft>
            <a:buChar char="•"/>
          </a:pPr>
          <a:r>
            <a:rPr lang="en-US" sz="1800" b="1" i="0" kern="1200" dirty="0"/>
            <a:t>Crime Rate</a:t>
          </a:r>
          <a:endParaRPr lang="en-US" sz="1800" b="1" kern="1200" dirty="0"/>
        </a:p>
        <a:p>
          <a:pPr marL="171450" lvl="1" indent="-171450" algn="l" defTabSz="800100">
            <a:lnSpc>
              <a:spcPct val="90000"/>
            </a:lnSpc>
            <a:spcBef>
              <a:spcPct val="0"/>
            </a:spcBef>
            <a:spcAft>
              <a:spcPct val="15000"/>
            </a:spcAft>
            <a:buChar char="•"/>
          </a:pPr>
          <a:r>
            <a:rPr lang="en-US" sz="1800" b="1" i="0" kern="1200" dirty="0"/>
            <a:t>Weather </a:t>
          </a:r>
          <a:endParaRPr lang="en-US" sz="1800" b="1" kern="1200" dirty="0"/>
        </a:p>
      </dsp:txBody>
      <dsp:txXfrm>
        <a:off x="1259449" y="1244"/>
        <a:ext cx="2616760" cy="1570056"/>
      </dsp:txXfrm>
    </dsp:sp>
    <dsp:sp modelId="{3F02E7FD-DA04-4619-BA47-1CF750F74292}">
      <dsp:nvSpPr>
        <dsp:cNvPr id="0" name=""/>
        <dsp:cNvSpPr/>
      </dsp:nvSpPr>
      <dsp:spPr>
        <a:xfrm>
          <a:off x="4137885" y="1244"/>
          <a:ext cx="2616760" cy="157005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i="0" kern="1200" dirty="0"/>
            <a:t>Fence/Gate</a:t>
          </a:r>
          <a:endParaRPr lang="en-US" sz="2300" b="1" kern="1200" dirty="0"/>
        </a:p>
      </dsp:txBody>
      <dsp:txXfrm>
        <a:off x="4137885" y="1244"/>
        <a:ext cx="2616760" cy="1570056"/>
      </dsp:txXfrm>
    </dsp:sp>
    <dsp:sp modelId="{58A29AA3-CD97-4E8A-9586-41DF4195913F}">
      <dsp:nvSpPr>
        <dsp:cNvPr id="0" name=""/>
        <dsp:cNvSpPr/>
      </dsp:nvSpPr>
      <dsp:spPr>
        <a:xfrm>
          <a:off x="7016322" y="1244"/>
          <a:ext cx="2616760" cy="157005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i="0" kern="1200" dirty="0"/>
            <a:t>Alarm/Video</a:t>
          </a:r>
          <a:endParaRPr lang="en-US" sz="2300" b="1" kern="1200" dirty="0"/>
        </a:p>
      </dsp:txBody>
      <dsp:txXfrm>
        <a:off x="7016322" y="1244"/>
        <a:ext cx="2616760" cy="1570056"/>
      </dsp:txXfrm>
    </dsp:sp>
    <dsp:sp modelId="{F945B9C8-D726-4CA3-8CAD-E7F7CCB4EE91}">
      <dsp:nvSpPr>
        <dsp:cNvPr id="0" name=""/>
        <dsp:cNvSpPr/>
      </dsp:nvSpPr>
      <dsp:spPr>
        <a:xfrm>
          <a:off x="1259449" y="1832976"/>
          <a:ext cx="2616760" cy="157005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i="0" kern="1200" dirty="0"/>
            <a:t>Lighting</a:t>
          </a:r>
          <a:endParaRPr lang="en-US" sz="2300" b="1" kern="1200" dirty="0"/>
        </a:p>
      </dsp:txBody>
      <dsp:txXfrm>
        <a:off x="1259449" y="1832976"/>
        <a:ext cx="2616760" cy="1570056"/>
      </dsp:txXfrm>
    </dsp:sp>
    <dsp:sp modelId="{88A82EBB-835C-49E0-85BC-A1B17CA956F9}">
      <dsp:nvSpPr>
        <dsp:cNvPr id="0" name=""/>
        <dsp:cNvSpPr/>
      </dsp:nvSpPr>
      <dsp:spPr>
        <a:xfrm>
          <a:off x="4137885" y="1832976"/>
          <a:ext cx="2616760" cy="157005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i="0" kern="1200" dirty="0"/>
            <a:t>Disaster Plan</a:t>
          </a:r>
          <a:endParaRPr lang="en-US" sz="2300" b="1" kern="1200" dirty="0"/>
        </a:p>
        <a:p>
          <a:pPr marL="171450" lvl="1" indent="-171450" algn="l" defTabSz="800100">
            <a:lnSpc>
              <a:spcPct val="90000"/>
            </a:lnSpc>
            <a:spcBef>
              <a:spcPct val="0"/>
            </a:spcBef>
            <a:spcAft>
              <a:spcPct val="15000"/>
            </a:spcAft>
            <a:buChar char="•"/>
          </a:pPr>
          <a:r>
            <a:rPr lang="en-US" sz="1800" b="1" i="0" kern="1200" dirty="0"/>
            <a:t>Moving Inventory to Covered Location with Impeding Storm</a:t>
          </a:r>
          <a:endParaRPr lang="en-US" sz="1800" b="1" kern="1200" dirty="0"/>
        </a:p>
      </dsp:txBody>
      <dsp:txXfrm>
        <a:off x="4137885" y="1832976"/>
        <a:ext cx="2616760" cy="1570056"/>
      </dsp:txXfrm>
    </dsp:sp>
    <dsp:sp modelId="{073BF4D2-CE82-49AE-8ED5-4D8709CF9738}">
      <dsp:nvSpPr>
        <dsp:cNvPr id="0" name=""/>
        <dsp:cNvSpPr/>
      </dsp:nvSpPr>
      <dsp:spPr>
        <a:xfrm>
          <a:off x="7016322" y="1832976"/>
          <a:ext cx="2616760" cy="157005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i="0" kern="1200" dirty="0"/>
            <a:t>Increase Deductibles</a:t>
          </a:r>
          <a:endParaRPr lang="en-US" sz="2300" b="1" kern="1200" dirty="0"/>
        </a:p>
      </dsp:txBody>
      <dsp:txXfrm>
        <a:off x="7016322" y="1832976"/>
        <a:ext cx="2616760" cy="15700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D9D8BB-CD8C-4D91-BB2A-A2681649FC2F}">
      <dsp:nvSpPr>
        <dsp:cNvPr id="0" name=""/>
        <dsp:cNvSpPr/>
      </dsp:nvSpPr>
      <dsp:spPr>
        <a:xfrm>
          <a:off x="7661239" y="1495734"/>
          <a:ext cx="91440" cy="391831"/>
        </a:xfrm>
        <a:custGeom>
          <a:avLst/>
          <a:gdLst/>
          <a:ahLst/>
          <a:cxnLst/>
          <a:rect l="0" t="0" r="0" b="0"/>
          <a:pathLst>
            <a:path>
              <a:moveTo>
                <a:pt x="45720" y="0"/>
              </a:moveTo>
              <a:lnTo>
                <a:pt x="45720" y="391831"/>
              </a:lnTo>
            </a:path>
          </a:pathLst>
        </a:custGeom>
        <a:noFill/>
        <a:ln w="9525" cap="rnd"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9777944-088C-4FD5-88DF-0C92DC0B0BCF}">
      <dsp:nvSpPr>
        <dsp:cNvPr id="0" name=""/>
        <dsp:cNvSpPr/>
      </dsp:nvSpPr>
      <dsp:spPr>
        <a:xfrm>
          <a:off x="931" y="562801"/>
          <a:ext cx="1865866" cy="932933"/>
        </a:xfrm>
        <a:prstGeom prst="rect">
          <a:avLst/>
        </a:prstGeom>
        <a:gradFill rotWithShape="0">
          <a:gsLst>
            <a:gs pos="0">
              <a:schemeClr val="accent4">
                <a:hueOff val="0"/>
                <a:satOff val="0"/>
                <a:lumOff val="0"/>
                <a:alphaOff val="0"/>
                <a:tint val="98000"/>
                <a:lumMod val="114000"/>
              </a:schemeClr>
            </a:gs>
            <a:gs pos="100000">
              <a:schemeClr val="accent4">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100000"/>
            </a:lnSpc>
            <a:spcBef>
              <a:spcPct val="0"/>
            </a:spcBef>
            <a:spcAft>
              <a:spcPct val="35000"/>
            </a:spcAft>
            <a:buNone/>
            <a:defRPr b="1"/>
          </a:pPr>
          <a:r>
            <a:rPr lang="en-US" sz="1900" b="0" i="0" kern="1200" dirty="0"/>
            <a:t>Location</a:t>
          </a:r>
          <a:endParaRPr lang="en-US" sz="1900" kern="1200" dirty="0"/>
        </a:p>
      </dsp:txBody>
      <dsp:txXfrm>
        <a:off x="931" y="562801"/>
        <a:ext cx="1865866" cy="932933"/>
      </dsp:txXfrm>
    </dsp:sp>
    <dsp:sp modelId="{B884089E-D112-42B8-8B64-5B071F8682AA}">
      <dsp:nvSpPr>
        <dsp:cNvPr id="0" name=""/>
        <dsp:cNvSpPr/>
      </dsp:nvSpPr>
      <dsp:spPr>
        <a:xfrm>
          <a:off x="2258629" y="562801"/>
          <a:ext cx="1865866" cy="932933"/>
        </a:xfrm>
        <a:prstGeom prst="rect">
          <a:avLst/>
        </a:prstGeom>
        <a:gradFill rotWithShape="0">
          <a:gsLst>
            <a:gs pos="0">
              <a:schemeClr val="accent4">
                <a:hueOff val="0"/>
                <a:satOff val="0"/>
                <a:lumOff val="0"/>
                <a:alphaOff val="0"/>
                <a:tint val="98000"/>
                <a:lumMod val="114000"/>
              </a:schemeClr>
            </a:gs>
            <a:gs pos="100000">
              <a:schemeClr val="accent4">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100000"/>
            </a:lnSpc>
            <a:spcBef>
              <a:spcPct val="0"/>
            </a:spcBef>
            <a:spcAft>
              <a:spcPct val="35000"/>
            </a:spcAft>
            <a:buNone/>
            <a:defRPr b="1"/>
          </a:pPr>
          <a:r>
            <a:rPr lang="en-US" sz="1900" b="0" i="0" kern="1200"/>
            <a:t>Housekeeping</a:t>
          </a:r>
          <a:endParaRPr lang="en-US" sz="1900" kern="1200"/>
        </a:p>
      </dsp:txBody>
      <dsp:txXfrm>
        <a:off x="2258629" y="562801"/>
        <a:ext cx="1865866" cy="932933"/>
      </dsp:txXfrm>
    </dsp:sp>
    <dsp:sp modelId="{243ECB31-D4B2-44D0-9B9B-EC975916C0CD}">
      <dsp:nvSpPr>
        <dsp:cNvPr id="0" name=""/>
        <dsp:cNvSpPr/>
      </dsp:nvSpPr>
      <dsp:spPr>
        <a:xfrm>
          <a:off x="4516328" y="562801"/>
          <a:ext cx="1865866" cy="932933"/>
        </a:xfrm>
        <a:prstGeom prst="rect">
          <a:avLst/>
        </a:prstGeom>
        <a:gradFill rotWithShape="0">
          <a:gsLst>
            <a:gs pos="0">
              <a:schemeClr val="accent4">
                <a:hueOff val="0"/>
                <a:satOff val="0"/>
                <a:lumOff val="0"/>
                <a:alphaOff val="0"/>
                <a:tint val="98000"/>
                <a:lumMod val="114000"/>
              </a:schemeClr>
            </a:gs>
            <a:gs pos="100000">
              <a:schemeClr val="accent4">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100000"/>
            </a:lnSpc>
            <a:spcBef>
              <a:spcPct val="0"/>
            </a:spcBef>
            <a:spcAft>
              <a:spcPct val="35000"/>
            </a:spcAft>
            <a:buNone/>
            <a:defRPr b="1"/>
          </a:pPr>
          <a:r>
            <a:rPr lang="en-US" sz="1900" b="0" i="0" kern="1200"/>
            <a:t>Age of Building</a:t>
          </a:r>
          <a:endParaRPr lang="en-US" sz="1900" kern="1200"/>
        </a:p>
      </dsp:txBody>
      <dsp:txXfrm>
        <a:off x="4516328" y="562801"/>
        <a:ext cx="1865866" cy="932933"/>
      </dsp:txXfrm>
    </dsp:sp>
    <dsp:sp modelId="{12B38B0B-9F4A-4C24-9D22-FE044BD1644D}">
      <dsp:nvSpPr>
        <dsp:cNvPr id="0" name=""/>
        <dsp:cNvSpPr/>
      </dsp:nvSpPr>
      <dsp:spPr>
        <a:xfrm>
          <a:off x="6774026" y="562801"/>
          <a:ext cx="1865866" cy="932933"/>
        </a:xfrm>
        <a:prstGeom prst="rect">
          <a:avLst/>
        </a:prstGeom>
        <a:gradFill rotWithShape="0">
          <a:gsLst>
            <a:gs pos="0">
              <a:schemeClr val="accent4">
                <a:hueOff val="0"/>
                <a:satOff val="0"/>
                <a:lumOff val="0"/>
                <a:alphaOff val="0"/>
                <a:tint val="98000"/>
                <a:lumMod val="114000"/>
              </a:schemeClr>
            </a:gs>
            <a:gs pos="100000">
              <a:schemeClr val="accent4">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100000"/>
            </a:lnSpc>
            <a:spcBef>
              <a:spcPct val="0"/>
            </a:spcBef>
            <a:spcAft>
              <a:spcPct val="35000"/>
            </a:spcAft>
            <a:buNone/>
            <a:defRPr b="1"/>
          </a:pPr>
          <a:r>
            <a:rPr lang="en-US" sz="1900" b="0" i="0" kern="1200" dirty="0"/>
            <a:t>Updates to Building</a:t>
          </a:r>
          <a:endParaRPr lang="en-US" sz="1900" kern="1200" dirty="0"/>
        </a:p>
      </dsp:txBody>
      <dsp:txXfrm>
        <a:off x="6774026" y="562801"/>
        <a:ext cx="1865866" cy="932933"/>
      </dsp:txXfrm>
    </dsp:sp>
    <dsp:sp modelId="{B8B0632E-19BE-4D64-897A-3768371EB0A0}">
      <dsp:nvSpPr>
        <dsp:cNvPr id="0" name=""/>
        <dsp:cNvSpPr/>
      </dsp:nvSpPr>
      <dsp:spPr>
        <a:xfrm>
          <a:off x="6774026" y="1887566"/>
          <a:ext cx="1865866" cy="932933"/>
        </a:xfrm>
        <a:prstGeom prst="rect">
          <a:avLst/>
        </a:prstGeom>
        <a:gradFill rotWithShape="0">
          <a:gsLst>
            <a:gs pos="0">
              <a:schemeClr val="accent6">
                <a:hueOff val="0"/>
                <a:satOff val="0"/>
                <a:lumOff val="0"/>
                <a:alphaOff val="0"/>
                <a:tint val="98000"/>
                <a:lumMod val="114000"/>
              </a:schemeClr>
            </a:gs>
            <a:gs pos="100000">
              <a:schemeClr val="accent6">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100000"/>
            </a:lnSpc>
            <a:spcBef>
              <a:spcPct val="0"/>
            </a:spcBef>
            <a:spcAft>
              <a:spcPct val="35000"/>
            </a:spcAft>
            <a:buNone/>
          </a:pPr>
          <a:r>
            <a:rPr lang="en-US" sz="1900" b="0" i="0" kern="1200"/>
            <a:t>Roof, Electric, Plumbing, HVAC</a:t>
          </a:r>
          <a:endParaRPr lang="en-US" sz="1900" kern="1200"/>
        </a:p>
      </dsp:txBody>
      <dsp:txXfrm>
        <a:off x="6774026" y="1887566"/>
        <a:ext cx="1865866" cy="932933"/>
      </dsp:txXfrm>
    </dsp:sp>
    <dsp:sp modelId="{446247FD-ED5A-4210-A353-14EC83296E1E}">
      <dsp:nvSpPr>
        <dsp:cNvPr id="0" name=""/>
        <dsp:cNvSpPr/>
      </dsp:nvSpPr>
      <dsp:spPr>
        <a:xfrm>
          <a:off x="9031725" y="562801"/>
          <a:ext cx="1865866" cy="932933"/>
        </a:xfrm>
        <a:prstGeom prst="rect">
          <a:avLst/>
        </a:prstGeom>
        <a:gradFill rotWithShape="0">
          <a:gsLst>
            <a:gs pos="0">
              <a:schemeClr val="accent4">
                <a:hueOff val="0"/>
                <a:satOff val="0"/>
                <a:lumOff val="0"/>
                <a:alphaOff val="0"/>
                <a:tint val="98000"/>
                <a:lumMod val="114000"/>
              </a:schemeClr>
            </a:gs>
            <a:gs pos="100000">
              <a:schemeClr val="accent4">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100000"/>
            </a:lnSpc>
            <a:spcBef>
              <a:spcPct val="0"/>
            </a:spcBef>
            <a:spcAft>
              <a:spcPct val="35000"/>
            </a:spcAft>
            <a:buNone/>
            <a:defRPr b="1"/>
          </a:pPr>
          <a:r>
            <a:rPr lang="en-US" sz="1900" b="0" i="0" kern="1200" dirty="0"/>
            <a:t>Construction Material</a:t>
          </a:r>
          <a:endParaRPr lang="en-US" sz="1900" kern="1200" dirty="0"/>
        </a:p>
      </dsp:txBody>
      <dsp:txXfrm>
        <a:off x="9031725" y="562801"/>
        <a:ext cx="1865866" cy="9329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8B54D9-150D-4FC7-A69F-1191D88D2F0F}">
      <dsp:nvSpPr>
        <dsp:cNvPr id="0" name=""/>
        <dsp:cNvSpPr/>
      </dsp:nvSpPr>
      <dsp:spPr>
        <a:xfrm>
          <a:off x="343275" y="1390"/>
          <a:ext cx="2026826" cy="1216095"/>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Claim Frequency &amp; Severity </a:t>
          </a:r>
        </a:p>
      </dsp:txBody>
      <dsp:txXfrm>
        <a:off x="343275" y="1390"/>
        <a:ext cx="2026826" cy="1216095"/>
      </dsp:txXfrm>
    </dsp:sp>
    <dsp:sp modelId="{D345BA87-1690-4FF9-89BD-E4D6D7EA6D24}">
      <dsp:nvSpPr>
        <dsp:cNvPr id="0" name=""/>
        <dsp:cNvSpPr/>
      </dsp:nvSpPr>
      <dsp:spPr>
        <a:xfrm>
          <a:off x="2572783" y="1390"/>
          <a:ext cx="2026826" cy="1216095"/>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Length of Ownership or Experience in Industry</a:t>
          </a:r>
        </a:p>
      </dsp:txBody>
      <dsp:txXfrm>
        <a:off x="2572783" y="1390"/>
        <a:ext cx="2026826" cy="1216095"/>
      </dsp:txXfrm>
    </dsp:sp>
    <dsp:sp modelId="{7998B2B1-35F9-4D94-B4CF-B408C46293AA}">
      <dsp:nvSpPr>
        <dsp:cNvPr id="0" name=""/>
        <dsp:cNvSpPr/>
      </dsp:nvSpPr>
      <dsp:spPr>
        <a:xfrm>
          <a:off x="4802292" y="1390"/>
          <a:ext cx="2026826" cy="1216095"/>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Credit Score </a:t>
          </a:r>
        </a:p>
      </dsp:txBody>
      <dsp:txXfrm>
        <a:off x="4802292" y="1390"/>
        <a:ext cx="2026826" cy="1216095"/>
      </dsp:txXfrm>
    </dsp:sp>
    <dsp:sp modelId="{9F11AD13-27CB-4D77-BC02-941F5ED79BB4}">
      <dsp:nvSpPr>
        <dsp:cNvPr id="0" name=""/>
        <dsp:cNvSpPr/>
      </dsp:nvSpPr>
      <dsp:spPr>
        <a:xfrm>
          <a:off x="7031801" y="1390"/>
          <a:ext cx="2026826" cy="1216095"/>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Compliance Training </a:t>
          </a:r>
        </a:p>
      </dsp:txBody>
      <dsp:txXfrm>
        <a:off x="7031801" y="1390"/>
        <a:ext cx="2026826" cy="1216095"/>
      </dsp:txXfrm>
    </dsp:sp>
    <dsp:sp modelId="{6E16AA8B-1B40-47AA-895C-A78B40DE49CF}">
      <dsp:nvSpPr>
        <dsp:cNvPr id="0" name=""/>
        <dsp:cNvSpPr/>
      </dsp:nvSpPr>
      <dsp:spPr>
        <a:xfrm>
          <a:off x="343275" y="1420169"/>
          <a:ext cx="2026826" cy="1216095"/>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Safety Statement &amp; Employee Handbook </a:t>
          </a:r>
        </a:p>
      </dsp:txBody>
      <dsp:txXfrm>
        <a:off x="343275" y="1420169"/>
        <a:ext cx="2026826" cy="1216095"/>
      </dsp:txXfrm>
    </dsp:sp>
    <dsp:sp modelId="{B9CCAABA-58C9-4608-9507-E9424724E9D3}">
      <dsp:nvSpPr>
        <dsp:cNvPr id="0" name=""/>
        <dsp:cNvSpPr/>
      </dsp:nvSpPr>
      <dsp:spPr>
        <a:xfrm>
          <a:off x="2572783" y="1420169"/>
          <a:ext cx="2026826" cy="1216095"/>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Employees</a:t>
          </a:r>
        </a:p>
        <a:p>
          <a:pPr marL="114300" lvl="1" indent="-114300" algn="l" defTabSz="666750">
            <a:lnSpc>
              <a:spcPct val="90000"/>
            </a:lnSpc>
            <a:spcBef>
              <a:spcPct val="0"/>
            </a:spcBef>
            <a:spcAft>
              <a:spcPct val="15000"/>
            </a:spcAft>
            <a:buChar char="•"/>
          </a:pPr>
          <a:r>
            <a:rPr lang="en-US" sz="1500" kern="1200"/>
            <a:t>Tenure </a:t>
          </a:r>
        </a:p>
        <a:p>
          <a:pPr marL="114300" lvl="1" indent="-114300" algn="l" defTabSz="666750">
            <a:lnSpc>
              <a:spcPct val="90000"/>
            </a:lnSpc>
            <a:spcBef>
              <a:spcPct val="0"/>
            </a:spcBef>
            <a:spcAft>
              <a:spcPct val="15000"/>
            </a:spcAft>
            <a:buChar char="•"/>
          </a:pPr>
          <a:r>
            <a:rPr lang="en-US" sz="1500" kern="1200"/>
            <a:t>Driving Record </a:t>
          </a:r>
        </a:p>
      </dsp:txBody>
      <dsp:txXfrm>
        <a:off x="2572783" y="1420169"/>
        <a:ext cx="2026826" cy="1216095"/>
      </dsp:txXfrm>
    </dsp:sp>
    <dsp:sp modelId="{2698BD38-D8BA-41AF-A1C0-2D80B8AC0E87}">
      <dsp:nvSpPr>
        <dsp:cNvPr id="0" name=""/>
        <dsp:cNvSpPr/>
      </dsp:nvSpPr>
      <dsp:spPr>
        <a:xfrm>
          <a:off x="4802292" y="1420169"/>
          <a:ext cx="2026826" cy="1216095"/>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Demo Ratio</a:t>
          </a:r>
        </a:p>
      </dsp:txBody>
      <dsp:txXfrm>
        <a:off x="4802292" y="1420169"/>
        <a:ext cx="2026826" cy="1216095"/>
      </dsp:txXfrm>
    </dsp:sp>
    <dsp:sp modelId="{645F5B13-197E-4463-9443-9C8F732AAEF4}">
      <dsp:nvSpPr>
        <dsp:cNvPr id="0" name=""/>
        <dsp:cNvSpPr/>
      </dsp:nvSpPr>
      <dsp:spPr>
        <a:xfrm>
          <a:off x="7031801" y="1420169"/>
          <a:ext cx="2026826" cy="1216095"/>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Use of Loaner Vehicles</a:t>
          </a:r>
        </a:p>
      </dsp:txBody>
      <dsp:txXfrm>
        <a:off x="7031801" y="1420169"/>
        <a:ext cx="2026826" cy="1216095"/>
      </dsp:txXfrm>
    </dsp:sp>
    <dsp:sp modelId="{2B1A46A4-F3E4-49D5-8970-43B19913ACE3}">
      <dsp:nvSpPr>
        <dsp:cNvPr id="0" name=""/>
        <dsp:cNvSpPr/>
      </dsp:nvSpPr>
      <dsp:spPr>
        <a:xfrm>
          <a:off x="3687538" y="2838947"/>
          <a:ext cx="2026826" cy="1216095"/>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Contractual Risk Transfer </a:t>
          </a:r>
        </a:p>
      </dsp:txBody>
      <dsp:txXfrm>
        <a:off x="3687538" y="2838947"/>
        <a:ext cx="2026826" cy="121609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D1A29B-5122-4DBF-85AD-93781F6708E5}">
      <dsp:nvSpPr>
        <dsp:cNvPr id="0" name=""/>
        <dsp:cNvSpPr/>
      </dsp:nvSpPr>
      <dsp:spPr>
        <a:xfrm>
          <a:off x="0" y="4478"/>
          <a:ext cx="8944211" cy="11984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4C71EC-4944-4663-AF49-C8A411AF8822}">
      <dsp:nvSpPr>
        <dsp:cNvPr id="0" name=""/>
        <dsp:cNvSpPr/>
      </dsp:nvSpPr>
      <dsp:spPr>
        <a:xfrm>
          <a:off x="362520" y="270155"/>
          <a:ext cx="659128" cy="65912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26E345-BC40-40ED-8CCF-7B7FB9475BAD}">
      <dsp:nvSpPr>
        <dsp:cNvPr id="0" name=""/>
        <dsp:cNvSpPr/>
      </dsp:nvSpPr>
      <dsp:spPr>
        <a:xfrm>
          <a:off x="1384170" y="512"/>
          <a:ext cx="7560040" cy="1198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832" tIns="126832" rIns="126832" bIns="126832" numCol="1" spcCol="1270" anchor="ctr" anchorCtr="0">
          <a:noAutofit/>
        </a:bodyPr>
        <a:lstStyle/>
        <a:p>
          <a:pPr marL="0" lvl="0" indent="0" algn="l" defTabSz="844550">
            <a:lnSpc>
              <a:spcPct val="100000"/>
            </a:lnSpc>
            <a:spcBef>
              <a:spcPct val="0"/>
            </a:spcBef>
            <a:spcAft>
              <a:spcPct val="35000"/>
            </a:spcAft>
            <a:buNone/>
          </a:pPr>
          <a:r>
            <a:rPr lang="en-US" sz="1900" b="1" i="0" kern="1200" dirty="0">
              <a:solidFill>
                <a:schemeClr val="bg1"/>
              </a:solidFill>
            </a:rPr>
            <a:t>The DRS Checklist</a:t>
          </a:r>
        </a:p>
        <a:p>
          <a:pPr marL="0" lvl="0" indent="0" algn="l" defTabSz="844550">
            <a:lnSpc>
              <a:spcPct val="100000"/>
            </a:lnSpc>
            <a:spcBef>
              <a:spcPct val="0"/>
            </a:spcBef>
            <a:spcAft>
              <a:spcPct val="35000"/>
            </a:spcAft>
            <a:buNone/>
          </a:pPr>
          <a:r>
            <a:rPr lang="en-US" sz="1900" b="1" i="0" kern="1200" dirty="0">
              <a:solidFill>
                <a:schemeClr val="bg1"/>
              </a:solidFill>
            </a:rPr>
            <a:t>More Complete Information = Better Premium and Coverage</a:t>
          </a:r>
          <a:endParaRPr lang="en-US" sz="1900" b="1" kern="1200" dirty="0">
            <a:solidFill>
              <a:schemeClr val="bg1"/>
            </a:solidFill>
          </a:endParaRPr>
        </a:p>
      </dsp:txBody>
      <dsp:txXfrm>
        <a:off x="1384170" y="512"/>
        <a:ext cx="7560040" cy="1198416"/>
      </dsp:txXfrm>
    </dsp:sp>
    <dsp:sp modelId="{FE35F436-DB30-42DD-8ACD-37FF69AF2C81}">
      <dsp:nvSpPr>
        <dsp:cNvPr id="0" name=""/>
        <dsp:cNvSpPr/>
      </dsp:nvSpPr>
      <dsp:spPr>
        <a:xfrm>
          <a:off x="0" y="1498532"/>
          <a:ext cx="8944211" cy="11984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5DAE97-E168-4626-87A3-6620FB85EF5B}">
      <dsp:nvSpPr>
        <dsp:cNvPr id="0" name=""/>
        <dsp:cNvSpPr/>
      </dsp:nvSpPr>
      <dsp:spPr>
        <a:xfrm>
          <a:off x="362520" y="1768176"/>
          <a:ext cx="659128" cy="65912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CFC01E-01BB-4674-BBB5-D17270CF84F5}">
      <dsp:nvSpPr>
        <dsp:cNvPr id="0" name=""/>
        <dsp:cNvSpPr/>
      </dsp:nvSpPr>
      <dsp:spPr>
        <a:xfrm>
          <a:off x="1384170" y="1498532"/>
          <a:ext cx="7560040" cy="1198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832" tIns="126832" rIns="126832" bIns="126832" numCol="1" spcCol="1270" anchor="ctr" anchorCtr="0">
          <a:noAutofit/>
        </a:bodyPr>
        <a:lstStyle/>
        <a:p>
          <a:pPr marL="0" lvl="0" indent="0" algn="l" defTabSz="844550">
            <a:lnSpc>
              <a:spcPct val="100000"/>
            </a:lnSpc>
            <a:spcBef>
              <a:spcPct val="0"/>
            </a:spcBef>
            <a:spcAft>
              <a:spcPct val="35000"/>
            </a:spcAft>
            <a:buNone/>
          </a:pPr>
          <a:r>
            <a:rPr lang="en-US" sz="1900" b="1" i="0" kern="1200" dirty="0">
              <a:solidFill>
                <a:schemeClr val="bg1"/>
              </a:solidFill>
            </a:rPr>
            <a:t>Example Safety Statement</a:t>
          </a:r>
          <a:endParaRPr lang="en-US" sz="1900" b="1" kern="1200" dirty="0">
            <a:solidFill>
              <a:schemeClr val="bg1"/>
            </a:solidFill>
          </a:endParaRPr>
        </a:p>
      </dsp:txBody>
      <dsp:txXfrm>
        <a:off x="1384170" y="1498532"/>
        <a:ext cx="7560040" cy="1198416"/>
      </dsp:txXfrm>
    </dsp:sp>
    <dsp:sp modelId="{B07BD086-7C6F-42CD-B9D7-D121F0EA1A75}">
      <dsp:nvSpPr>
        <dsp:cNvPr id="0" name=""/>
        <dsp:cNvSpPr/>
      </dsp:nvSpPr>
      <dsp:spPr>
        <a:xfrm>
          <a:off x="0" y="2996552"/>
          <a:ext cx="8944211" cy="11984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4AD23A-E63D-420F-A7D2-FFFE9D31D356}">
      <dsp:nvSpPr>
        <dsp:cNvPr id="0" name=""/>
        <dsp:cNvSpPr/>
      </dsp:nvSpPr>
      <dsp:spPr>
        <a:xfrm>
          <a:off x="362520" y="3266196"/>
          <a:ext cx="659128" cy="65912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1893BA-D28D-4978-AD8C-8980CB2A2371}">
      <dsp:nvSpPr>
        <dsp:cNvPr id="0" name=""/>
        <dsp:cNvSpPr/>
      </dsp:nvSpPr>
      <dsp:spPr>
        <a:xfrm>
          <a:off x="1384170" y="2996552"/>
          <a:ext cx="7560040" cy="1198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832" tIns="126832" rIns="126832" bIns="126832" numCol="1" spcCol="1270" anchor="ctr" anchorCtr="0">
          <a:noAutofit/>
        </a:bodyPr>
        <a:lstStyle/>
        <a:p>
          <a:pPr marL="0" lvl="0" indent="0" algn="l" defTabSz="844550">
            <a:lnSpc>
              <a:spcPct val="100000"/>
            </a:lnSpc>
            <a:spcBef>
              <a:spcPct val="0"/>
            </a:spcBef>
            <a:spcAft>
              <a:spcPct val="35000"/>
            </a:spcAft>
            <a:buNone/>
          </a:pPr>
          <a:r>
            <a:rPr lang="en-US" sz="1900" b="1" i="0" kern="1200" dirty="0">
              <a:solidFill>
                <a:schemeClr val="bg1"/>
              </a:solidFill>
            </a:rPr>
            <a:t>Contractual Risk Transfer </a:t>
          </a:r>
          <a:endParaRPr lang="en-US" sz="1900" b="1" kern="1200" dirty="0">
            <a:solidFill>
              <a:schemeClr val="bg1"/>
            </a:solidFill>
          </a:endParaRPr>
        </a:p>
      </dsp:txBody>
      <dsp:txXfrm>
        <a:off x="1384170" y="2996552"/>
        <a:ext cx="7560040" cy="119841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2D7C92-9187-42F6-B3BE-CEC12D7F0978}">
      <dsp:nvSpPr>
        <dsp:cNvPr id="0" name=""/>
        <dsp:cNvSpPr/>
      </dsp:nvSpPr>
      <dsp:spPr>
        <a:xfrm>
          <a:off x="626080" y="656069"/>
          <a:ext cx="668144" cy="66814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975F7AD-AE01-4EA4-A339-B1D585AC86F8}">
      <dsp:nvSpPr>
        <dsp:cNvPr id="0" name=""/>
        <dsp:cNvSpPr/>
      </dsp:nvSpPr>
      <dsp:spPr>
        <a:xfrm>
          <a:off x="5660" y="1414176"/>
          <a:ext cx="1908984" cy="787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b="0" i="0" kern="1200"/>
            <a:t>When an Underwriter is Forced to Guess – It’s Less Favorable for the Dealership</a:t>
          </a:r>
          <a:endParaRPr lang="en-US" sz="1400" kern="1200"/>
        </a:p>
      </dsp:txBody>
      <dsp:txXfrm>
        <a:off x="5660" y="1414176"/>
        <a:ext cx="1908984" cy="787456"/>
      </dsp:txXfrm>
    </dsp:sp>
    <dsp:sp modelId="{AFD642F3-F50F-45C2-9EF2-68F0C2053483}">
      <dsp:nvSpPr>
        <dsp:cNvPr id="0" name=""/>
        <dsp:cNvSpPr/>
      </dsp:nvSpPr>
      <dsp:spPr>
        <a:xfrm>
          <a:off x="5660" y="2243475"/>
          <a:ext cx="1908984" cy="504732"/>
        </a:xfrm>
        <a:prstGeom prst="rect">
          <a:avLst/>
        </a:prstGeom>
        <a:noFill/>
        <a:ln>
          <a:noFill/>
        </a:ln>
        <a:effectLst/>
      </dsp:spPr>
      <dsp:style>
        <a:lnRef idx="0">
          <a:scrgbClr r="0" g="0" b="0"/>
        </a:lnRef>
        <a:fillRef idx="0">
          <a:scrgbClr r="0" g="0" b="0"/>
        </a:fillRef>
        <a:effectRef idx="0">
          <a:scrgbClr r="0" g="0" b="0"/>
        </a:effectRef>
        <a:fontRef idx="minor"/>
      </dsp:style>
    </dsp:sp>
    <dsp:sp modelId="{100A2C18-35D5-44C7-A61F-6CC045162C7A}">
      <dsp:nvSpPr>
        <dsp:cNvPr id="0" name=""/>
        <dsp:cNvSpPr/>
      </dsp:nvSpPr>
      <dsp:spPr>
        <a:xfrm>
          <a:off x="2869137" y="656069"/>
          <a:ext cx="668144" cy="66814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B57AEC9-3322-4716-82F4-92E5EB105677}">
      <dsp:nvSpPr>
        <dsp:cNvPr id="0" name=""/>
        <dsp:cNvSpPr/>
      </dsp:nvSpPr>
      <dsp:spPr>
        <a:xfrm>
          <a:off x="2248717" y="1414176"/>
          <a:ext cx="1908984" cy="787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b="0" i="0" kern="1200"/>
            <a:t>90-Day Lead-Time</a:t>
          </a:r>
          <a:endParaRPr lang="en-US" sz="1400" kern="1200"/>
        </a:p>
      </dsp:txBody>
      <dsp:txXfrm>
        <a:off x="2248717" y="1414176"/>
        <a:ext cx="1908984" cy="787456"/>
      </dsp:txXfrm>
    </dsp:sp>
    <dsp:sp modelId="{8D9F2F93-4BC2-43F7-BFB0-89694A8874E1}">
      <dsp:nvSpPr>
        <dsp:cNvPr id="0" name=""/>
        <dsp:cNvSpPr/>
      </dsp:nvSpPr>
      <dsp:spPr>
        <a:xfrm>
          <a:off x="2248717" y="2243475"/>
          <a:ext cx="1908984" cy="504732"/>
        </a:xfrm>
        <a:prstGeom prst="rect">
          <a:avLst/>
        </a:prstGeom>
        <a:noFill/>
        <a:ln>
          <a:noFill/>
        </a:ln>
        <a:effectLst/>
      </dsp:spPr>
      <dsp:style>
        <a:lnRef idx="0">
          <a:scrgbClr r="0" g="0" b="0"/>
        </a:lnRef>
        <a:fillRef idx="0">
          <a:scrgbClr r="0" g="0" b="0"/>
        </a:fillRef>
        <a:effectRef idx="0">
          <a:scrgbClr r="0" g="0" b="0"/>
        </a:effectRef>
        <a:fontRef idx="minor"/>
      </dsp:style>
    </dsp:sp>
    <dsp:sp modelId="{F8035065-2B4E-40D0-898D-0A367E01590B}">
      <dsp:nvSpPr>
        <dsp:cNvPr id="0" name=""/>
        <dsp:cNvSpPr/>
      </dsp:nvSpPr>
      <dsp:spPr>
        <a:xfrm>
          <a:off x="5112193" y="656069"/>
          <a:ext cx="668144" cy="66814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F6002B9-00CA-484D-9C23-6DC3A910E16B}">
      <dsp:nvSpPr>
        <dsp:cNvPr id="0" name=""/>
        <dsp:cNvSpPr/>
      </dsp:nvSpPr>
      <dsp:spPr>
        <a:xfrm>
          <a:off x="4491773" y="1414176"/>
          <a:ext cx="1908984" cy="787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b="0" i="0" kern="1200"/>
            <a:t>Market Assignment Letters</a:t>
          </a:r>
          <a:endParaRPr lang="en-US" sz="1400" kern="1200"/>
        </a:p>
      </dsp:txBody>
      <dsp:txXfrm>
        <a:off x="4491773" y="1414176"/>
        <a:ext cx="1908984" cy="787456"/>
      </dsp:txXfrm>
    </dsp:sp>
    <dsp:sp modelId="{08A98849-93FF-418A-99F7-662B1F679329}">
      <dsp:nvSpPr>
        <dsp:cNvPr id="0" name=""/>
        <dsp:cNvSpPr/>
      </dsp:nvSpPr>
      <dsp:spPr>
        <a:xfrm>
          <a:off x="4491773" y="2243475"/>
          <a:ext cx="1908984" cy="504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b="0" i="0" kern="1200"/>
            <a:t>Provides Credibility for Agent in Finite Insurance Marketplace</a:t>
          </a:r>
          <a:endParaRPr lang="en-US" sz="1100" kern="1200"/>
        </a:p>
      </dsp:txBody>
      <dsp:txXfrm>
        <a:off x="4491773" y="2243475"/>
        <a:ext cx="1908984" cy="504732"/>
      </dsp:txXfrm>
    </dsp:sp>
    <dsp:sp modelId="{6627A38C-8DFD-46E8-9CB3-0B35CB9F8EDA}">
      <dsp:nvSpPr>
        <dsp:cNvPr id="0" name=""/>
        <dsp:cNvSpPr/>
      </dsp:nvSpPr>
      <dsp:spPr>
        <a:xfrm>
          <a:off x="7355250" y="656069"/>
          <a:ext cx="668144" cy="66814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DD40C77-763F-42D4-B717-56AAB7912406}">
      <dsp:nvSpPr>
        <dsp:cNvPr id="0" name=""/>
        <dsp:cNvSpPr/>
      </dsp:nvSpPr>
      <dsp:spPr>
        <a:xfrm>
          <a:off x="6734830" y="1414176"/>
          <a:ext cx="1908984" cy="787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b="0" i="0" kern="1200"/>
            <a:t>Copy of Sales Contract</a:t>
          </a:r>
          <a:endParaRPr lang="en-US" sz="1400" kern="1200"/>
        </a:p>
      </dsp:txBody>
      <dsp:txXfrm>
        <a:off x="6734830" y="1414176"/>
        <a:ext cx="1908984" cy="787456"/>
      </dsp:txXfrm>
    </dsp:sp>
    <dsp:sp modelId="{ABD84589-F8CA-4661-B94E-F8A5B51D6F75}">
      <dsp:nvSpPr>
        <dsp:cNvPr id="0" name=""/>
        <dsp:cNvSpPr/>
      </dsp:nvSpPr>
      <dsp:spPr>
        <a:xfrm>
          <a:off x="6734830" y="2243475"/>
          <a:ext cx="1908984" cy="504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b="0" i="0" kern="1200"/>
            <a:t>Provides Arbitration Language </a:t>
          </a:r>
          <a:endParaRPr lang="en-US" sz="1100" kern="1200"/>
        </a:p>
      </dsp:txBody>
      <dsp:txXfrm>
        <a:off x="6734830" y="2243475"/>
        <a:ext cx="1908984" cy="504732"/>
      </dsp:txXfrm>
    </dsp:sp>
    <dsp:sp modelId="{88977E53-49F5-4C58-ACF3-F34A70046948}">
      <dsp:nvSpPr>
        <dsp:cNvPr id="0" name=""/>
        <dsp:cNvSpPr/>
      </dsp:nvSpPr>
      <dsp:spPr>
        <a:xfrm>
          <a:off x="9598307" y="656069"/>
          <a:ext cx="668144" cy="66814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6FAB8AA-7C8E-455A-8507-2E7F68576C5E}">
      <dsp:nvSpPr>
        <dsp:cNvPr id="0" name=""/>
        <dsp:cNvSpPr/>
      </dsp:nvSpPr>
      <dsp:spPr>
        <a:xfrm>
          <a:off x="8977887" y="1414176"/>
          <a:ext cx="1908984" cy="787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b="0" i="0" kern="1200"/>
            <a:t>Copy of Loaner and Demo Agreements </a:t>
          </a:r>
          <a:endParaRPr lang="en-US" sz="1400" kern="1200"/>
        </a:p>
      </dsp:txBody>
      <dsp:txXfrm>
        <a:off x="8977887" y="1414176"/>
        <a:ext cx="1908984" cy="787456"/>
      </dsp:txXfrm>
    </dsp:sp>
    <dsp:sp modelId="{EB584209-FC29-494E-B0D0-36F92EC1A448}">
      <dsp:nvSpPr>
        <dsp:cNvPr id="0" name=""/>
        <dsp:cNvSpPr/>
      </dsp:nvSpPr>
      <dsp:spPr>
        <a:xfrm>
          <a:off x="8977887" y="2243475"/>
          <a:ext cx="1908984" cy="504732"/>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65D8D2-5187-4477-8DF7-14CA9060C73A}">
      <dsp:nvSpPr>
        <dsp:cNvPr id="0" name=""/>
        <dsp:cNvSpPr/>
      </dsp:nvSpPr>
      <dsp:spPr>
        <a:xfrm>
          <a:off x="0" y="2054661"/>
          <a:ext cx="10892532" cy="1348080"/>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1" kern="1200" dirty="0"/>
            <a:t>XYZ Dealership is Committed to a Comprehensive Safety Program to Protect our Staff, Customers and Property.  All Employees are Responsible and Accountable for our Overall Safety Initiatives.  We Expect Complete and Active Participation by Everyone Every Day.  </a:t>
          </a:r>
        </a:p>
      </dsp:txBody>
      <dsp:txXfrm>
        <a:off x="0" y="2054661"/>
        <a:ext cx="10892532" cy="1348080"/>
      </dsp:txXfrm>
    </dsp:sp>
    <dsp:sp modelId="{CA06B08F-DCC2-47F6-8648-797164927A26}">
      <dsp:nvSpPr>
        <dsp:cNvPr id="0" name=""/>
        <dsp:cNvSpPr/>
      </dsp:nvSpPr>
      <dsp:spPr>
        <a:xfrm rot="10800000">
          <a:off x="0" y="1535"/>
          <a:ext cx="10892532" cy="2073347"/>
        </a:xfrm>
        <a:prstGeom prst="upArrowCallou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1" kern="1200" dirty="0"/>
            <a:t>Before it’s Published – It Must be a Value System Belief </a:t>
          </a:r>
        </a:p>
      </dsp:txBody>
      <dsp:txXfrm rot="10800000">
        <a:off x="0" y="1535"/>
        <a:ext cx="10892532" cy="134719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4AAF1E-87EB-45BD-B755-713D3ACF1B86}">
      <dsp:nvSpPr>
        <dsp:cNvPr id="0" name=""/>
        <dsp:cNvSpPr/>
      </dsp:nvSpPr>
      <dsp:spPr>
        <a:xfrm>
          <a:off x="4885666" y="1645930"/>
          <a:ext cx="1092990" cy="91440"/>
        </a:xfrm>
        <a:custGeom>
          <a:avLst/>
          <a:gdLst/>
          <a:ahLst/>
          <a:cxnLst/>
          <a:rect l="0" t="0" r="0" b="0"/>
          <a:pathLst>
            <a:path>
              <a:moveTo>
                <a:pt x="0" y="45720"/>
              </a:moveTo>
              <a:lnTo>
                <a:pt x="1092990" y="45720"/>
              </a:lnTo>
            </a:path>
          </a:pathLst>
        </a:custGeom>
        <a:noFill/>
        <a:ln w="9525" cap="rnd"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404071" y="1686032"/>
        <a:ext cx="56179" cy="11235"/>
      </dsp:txXfrm>
    </dsp:sp>
    <dsp:sp modelId="{E0288A4C-51B6-4080-93CC-C4A080858BC2}">
      <dsp:nvSpPr>
        <dsp:cNvPr id="0" name=""/>
        <dsp:cNvSpPr/>
      </dsp:nvSpPr>
      <dsp:spPr>
        <a:xfrm>
          <a:off x="2288" y="226097"/>
          <a:ext cx="4885177" cy="2931106"/>
        </a:xfrm>
        <a:prstGeom prst="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39378" tIns="251269" rIns="239378" bIns="251269" numCol="1" spcCol="1270" anchor="ctr" anchorCtr="0">
          <a:noAutofit/>
        </a:bodyPr>
        <a:lstStyle/>
        <a:p>
          <a:pPr marL="0" lvl="0" indent="0" algn="ctr" defTabSz="1022350">
            <a:lnSpc>
              <a:spcPct val="100000"/>
            </a:lnSpc>
            <a:spcBef>
              <a:spcPct val="0"/>
            </a:spcBef>
            <a:spcAft>
              <a:spcPct val="35000"/>
            </a:spcAft>
            <a:buNone/>
          </a:pPr>
          <a:r>
            <a:rPr lang="en-US" sz="2300" b="0" kern="1200" dirty="0"/>
            <a:t>Sub-Contractors</a:t>
          </a:r>
        </a:p>
      </dsp:txBody>
      <dsp:txXfrm>
        <a:off x="2288" y="226097"/>
        <a:ext cx="4885177" cy="2931106"/>
      </dsp:txXfrm>
    </dsp:sp>
    <dsp:sp modelId="{EDB6CE9B-DE32-43F6-9360-AD67692E80F7}">
      <dsp:nvSpPr>
        <dsp:cNvPr id="0" name=""/>
        <dsp:cNvSpPr/>
      </dsp:nvSpPr>
      <dsp:spPr>
        <a:xfrm>
          <a:off x="6011056" y="226097"/>
          <a:ext cx="4885177" cy="2931106"/>
        </a:xfrm>
        <a:prstGeom prst="rect">
          <a:avLst/>
        </a:prstGeom>
        <a:gradFill rotWithShape="0">
          <a:gsLst>
            <a:gs pos="0">
              <a:schemeClr val="accent3">
                <a:hueOff val="0"/>
                <a:satOff val="0"/>
                <a:lumOff val="0"/>
                <a:alphaOff val="0"/>
                <a:tint val="98000"/>
                <a:lumMod val="114000"/>
              </a:schemeClr>
            </a:gs>
            <a:gs pos="100000">
              <a:schemeClr val="accent3">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39378" tIns="251269" rIns="239378" bIns="251269" numCol="1" spcCol="1270" anchor="t" anchorCtr="0">
          <a:noAutofit/>
        </a:bodyPr>
        <a:lstStyle/>
        <a:p>
          <a:pPr marL="0" lvl="0" indent="0" algn="l" defTabSz="1022350">
            <a:lnSpc>
              <a:spcPct val="100000"/>
            </a:lnSpc>
            <a:spcBef>
              <a:spcPct val="0"/>
            </a:spcBef>
            <a:spcAft>
              <a:spcPct val="35000"/>
            </a:spcAft>
            <a:buNone/>
          </a:pPr>
          <a:r>
            <a:rPr lang="en-US" sz="2300" b="0" kern="1200" dirty="0"/>
            <a:t>Require Sub-Contracted Recon Centers, Repo Partners and DMS to Provide Following on a Certificate of Insurance:</a:t>
          </a:r>
        </a:p>
        <a:p>
          <a:pPr marL="171450" lvl="1" indent="-171450" algn="l" defTabSz="800100">
            <a:lnSpc>
              <a:spcPct val="90000"/>
            </a:lnSpc>
            <a:spcBef>
              <a:spcPct val="0"/>
            </a:spcBef>
            <a:spcAft>
              <a:spcPct val="15000"/>
            </a:spcAft>
            <a:buFont typeface="Arial" panose="020B0604020202020204" pitchFamily="34" charset="0"/>
            <a:buNone/>
          </a:pPr>
          <a:r>
            <a:rPr lang="en-US" sz="1800" b="0" kern="1200" dirty="0"/>
            <a:t>*Additional Insured Status</a:t>
          </a:r>
        </a:p>
        <a:p>
          <a:pPr marL="171450" lvl="1" indent="-171450" algn="l" defTabSz="800100">
            <a:lnSpc>
              <a:spcPct val="90000"/>
            </a:lnSpc>
            <a:spcBef>
              <a:spcPct val="0"/>
            </a:spcBef>
            <a:spcAft>
              <a:spcPct val="15000"/>
            </a:spcAft>
            <a:buFont typeface="Arial" panose="020B0604020202020204" pitchFamily="34" charset="0"/>
            <a:buNone/>
          </a:pPr>
          <a:r>
            <a:rPr lang="en-US" sz="1800" b="0" kern="1200" dirty="0"/>
            <a:t>*Primary &amp; Non-Contributory Status</a:t>
          </a:r>
        </a:p>
        <a:p>
          <a:pPr marL="171450" lvl="1" indent="-171450" algn="l" defTabSz="800100">
            <a:lnSpc>
              <a:spcPct val="90000"/>
            </a:lnSpc>
            <a:spcBef>
              <a:spcPct val="0"/>
            </a:spcBef>
            <a:spcAft>
              <a:spcPct val="15000"/>
            </a:spcAft>
            <a:buFont typeface="Arial" panose="020B0604020202020204" pitchFamily="34" charset="0"/>
            <a:buNone/>
          </a:pPr>
          <a:r>
            <a:rPr lang="en-US" sz="1800" b="0" kern="1200" dirty="0"/>
            <a:t>*Waiver of Subrogation  </a:t>
          </a:r>
        </a:p>
      </dsp:txBody>
      <dsp:txXfrm>
        <a:off x="6011056" y="226097"/>
        <a:ext cx="4885177" cy="293110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EA74EB7-856E-45FD-83F0-5F7C6F3E4372}" type="datetimeFigureOut">
              <a:rPr lang="en-US"/>
              <a:t>1/12/2023</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4886E15-F82A-4596-A46C-375C6D3981E1}" type="slidenum">
              <a:rPr/>
              <a:t>‹#›</a:t>
            </a:fld>
            <a:endParaRPr/>
          </a:p>
        </p:txBody>
      </p:sp>
    </p:spTree>
    <p:extLst>
      <p:ext uri="{BB962C8B-B14F-4D97-AF65-F5344CB8AC3E}">
        <p14:creationId xmlns:p14="http://schemas.microsoft.com/office/powerpoint/2010/main" val="8683081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1B0E40-8125-41F8-BB6C-139D8D531A4F}" type="datetimeFigureOut">
              <a:rPr lang="en-US"/>
              <a:t>1/12/2023</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105DB2-FD3E-441D-8B7E-7AE83ECE27B3}" type="slidenum">
              <a:rPr/>
              <a:t>‹#›</a:t>
            </a:fld>
            <a:endParaRPr/>
          </a:p>
        </p:txBody>
      </p:sp>
    </p:spTree>
    <p:extLst>
      <p:ext uri="{BB962C8B-B14F-4D97-AF65-F5344CB8AC3E}">
        <p14:creationId xmlns:p14="http://schemas.microsoft.com/office/powerpoint/2010/main" val="2894720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654" y="1447801"/>
            <a:ext cx="8823360" cy="3329581"/>
          </a:xfrm>
        </p:spPr>
        <p:txBody>
          <a:bodyPr anchor="b"/>
          <a:lstStyle>
            <a:lvl1pPr>
              <a:defRPr sz="7198"/>
            </a:lvl1pPr>
          </a:lstStyle>
          <a:p>
            <a:r>
              <a:rPr lang="en-US"/>
              <a:t>Click to edit Master title style</a:t>
            </a:r>
            <a:endParaRPr lang="en-US" dirty="0"/>
          </a:p>
        </p:txBody>
      </p:sp>
      <p:sp>
        <p:nvSpPr>
          <p:cNvPr id="3" name="Subtitle 2"/>
          <p:cNvSpPr>
            <a:spLocks noGrp="1"/>
          </p:cNvSpPr>
          <p:nvPr>
            <p:ph type="subTitle" idx="1"/>
          </p:nvPr>
        </p:nvSpPr>
        <p:spPr>
          <a:xfrm>
            <a:off x="1154654" y="4777380"/>
            <a:ext cx="8823360" cy="861420"/>
          </a:xfrm>
        </p:spPr>
        <p:txBody>
          <a:bodyPr anchor="t"/>
          <a:lstStyle>
            <a:lvl1pPr marL="0" indent="0" algn="l">
              <a:buNone/>
              <a:defRPr cap="all">
                <a:solidFill>
                  <a:schemeClr val="accent1"/>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1/12/2023</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107019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656" y="4800587"/>
            <a:ext cx="8823359" cy="566738"/>
          </a:xfrm>
        </p:spPr>
        <p:txBody>
          <a:bodyPr anchor="b">
            <a:normAutofit/>
          </a:bodyPr>
          <a:lstStyle>
            <a:lvl1pPr algn="l">
              <a:defRPr sz="2399"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654" y="685800"/>
            <a:ext cx="8823360"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655" y="5367325"/>
            <a:ext cx="8823358" cy="493712"/>
          </a:xfrm>
        </p:spPr>
        <p:txBody>
          <a:bodyPr>
            <a:normAutofit/>
          </a:bodyPr>
          <a:lstStyle>
            <a:lvl1pPr marL="0" indent="0">
              <a:buNone/>
              <a:defRPr sz="12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1/12/2023</a:t>
            </a:fld>
            <a:endParaRPr lang="en-US"/>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3903561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654" y="1447800"/>
            <a:ext cx="8823361" cy="1981200"/>
          </a:xfrm>
        </p:spPr>
        <p:txBody>
          <a:bodyPr/>
          <a:lstStyle>
            <a:lvl1pPr>
              <a:defRPr sz="4799"/>
            </a:lvl1pPr>
          </a:lstStyle>
          <a:p>
            <a:r>
              <a:rPr lang="en-US"/>
              <a:t>Click to edit Master title style</a:t>
            </a:r>
            <a:endParaRPr lang="en-US" dirty="0"/>
          </a:p>
        </p:txBody>
      </p:sp>
      <p:sp>
        <p:nvSpPr>
          <p:cNvPr id="8" name="Text Placeholder 3"/>
          <p:cNvSpPr>
            <a:spLocks noGrp="1"/>
          </p:cNvSpPr>
          <p:nvPr>
            <p:ph type="body" sz="half" idx="2"/>
          </p:nvPr>
        </p:nvSpPr>
        <p:spPr>
          <a:xfrm>
            <a:off x="1154654" y="3657600"/>
            <a:ext cx="8823361" cy="2362200"/>
          </a:xfrm>
        </p:spPr>
        <p:txBody>
          <a:bodyPr anchor="ctr">
            <a:normAutofit/>
          </a:bodyPr>
          <a:lstStyle>
            <a:lvl1pPr marL="0" indent="0">
              <a:buNone/>
              <a:defRPr sz="1799"/>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smtClean="0"/>
              <a:pPr/>
              <a:t>1/12/2023</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37869649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391" y="1447800"/>
            <a:ext cx="7997232" cy="2323374"/>
          </a:xfrm>
        </p:spPr>
        <p:txBody>
          <a:bodyPr/>
          <a:lstStyle>
            <a:lvl1pPr>
              <a:defRPr sz="4799"/>
            </a:lvl1pPr>
          </a:lstStyle>
          <a:p>
            <a:r>
              <a:rPr lang="en-US"/>
              <a:t>Click to edit Master title style</a:t>
            </a:r>
            <a:endParaRPr lang="en-US" dirty="0"/>
          </a:p>
        </p:txBody>
      </p:sp>
      <p:sp>
        <p:nvSpPr>
          <p:cNvPr id="14" name="Text Placeholder 3"/>
          <p:cNvSpPr>
            <a:spLocks noGrp="1"/>
          </p:cNvSpPr>
          <p:nvPr>
            <p:ph type="body" sz="half" idx="13"/>
          </p:nvPr>
        </p:nvSpPr>
        <p:spPr>
          <a:xfrm>
            <a:off x="1929898" y="3771174"/>
            <a:ext cx="7277753"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654" y="4350657"/>
            <a:ext cx="8823361" cy="1676400"/>
          </a:xfrm>
        </p:spPr>
        <p:txBody>
          <a:bodyPr anchor="ctr">
            <a:normAutofit/>
          </a:bodyPr>
          <a:lstStyle>
            <a:lvl1pPr marL="0" indent="0">
              <a:buNone/>
              <a:defRPr sz="1799"/>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smtClean="0"/>
              <a:pPr/>
              <a:t>1/12/2023</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
        <p:nvSpPr>
          <p:cNvPr id="9" name="TextBox 8"/>
          <p:cNvSpPr txBox="1"/>
          <p:nvPr/>
        </p:nvSpPr>
        <p:spPr>
          <a:xfrm>
            <a:off x="898061" y="971253"/>
            <a:ext cx="801703"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196" dirty="0"/>
              <a:t>“</a:t>
            </a:r>
          </a:p>
        </p:txBody>
      </p:sp>
      <p:sp>
        <p:nvSpPr>
          <p:cNvPr id="13" name="TextBox 12"/>
          <p:cNvSpPr txBox="1"/>
          <p:nvPr/>
        </p:nvSpPr>
        <p:spPr>
          <a:xfrm>
            <a:off x="9328060" y="2613787"/>
            <a:ext cx="801703"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196" dirty="0"/>
              <a:t>”</a:t>
            </a:r>
          </a:p>
        </p:txBody>
      </p:sp>
    </p:spTree>
    <p:extLst>
      <p:ext uri="{BB962C8B-B14F-4D97-AF65-F5344CB8AC3E}">
        <p14:creationId xmlns:p14="http://schemas.microsoft.com/office/powerpoint/2010/main" val="3791167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653" y="3124201"/>
            <a:ext cx="8823362" cy="1653180"/>
          </a:xfrm>
        </p:spPr>
        <p:txBody>
          <a:bodyPr anchor="b"/>
          <a:lstStyle>
            <a:lvl1pPr algn="l">
              <a:defRPr sz="3999" b="0" cap="none"/>
            </a:lvl1pPr>
          </a:lstStyle>
          <a:p>
            <a:r>
              <a:rPr lang="en-US"/>
              <a:t>Click to edit Master title style</a:t>
            </a:r>
            <a:endParaRPr lang="en-US" dirty="0"/>
          </a:p>
        </p:txBody>
      </p:sp>
      <p:sp>
        <p:nvSpPr>
          <p:cNvPr id="3" name="Text Placeholder 2"/>
          <p:cNvSpPr>
            <a:spLocks noGrp="1"/>
          </p:cNvSpPr>
          <p:nvPr>
            <p:ph type="body" idx="1"/>
          </p:nvPr>
        </p:nvSpPr>
        <p:spPr>
          <a:xfrm>
            <a:off x="1154654" y="4777381"/>
            <a:ext cx="8823361" cy="860400"/>
          </a:xfrm>
        </p:spPr>
        <p:txBody>
          <a:bodyPr anchor="t"/>
          <a:lstStyle>
            <a:lvl1pPr marL="0" indent="0" algn="l">
              <a:buNone/>
              <a:defRPr sz="1999" cap="none">
                <a:solidFill>
                  <a:schemeClr val="accent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smtClean="0"/>
              <a:pPr/>
              <a:t>1/12/2023</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38354904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199"/>
            </a:lvl1pPr>
          </a:lstStyle>
          <a:p>
            <a:r>
              <a:rPr lang="en-US"/>
              <a:t>Click to edit Master title style</a:t>
            </a:r>
            <a:endParaRPr lang="en-US" dirty="0"/>
          </a:p>
        </p:txBody>
      </p:sp>
      <p:sp>
        <p:nvSpPr>
          <p:cNvPr id="3" name="Text Placeholder 2"/>
          <p:cNvSpPr>
            <a:spLocks noGrp="1"/>
          </p:cNvSpPr>
          <p:nvPr>
            <p:ph type="body" idx="1"/>
          </p:nvPr>
        </p:nvSpPr>
        <p:spPr>
          <a:xfrm>
            <a:off x="632782" y="1981200"/>
            <a:ext cx="2946099" cy="576262"/>
          </a:xfrm>
        </p:spPr>
        <p:txBody>
          <a:bodyPr anchor="b">
            <a:noAutofit/>
          </a:bodyPr>
          <a:lstStyle>
            <a:lvl1pPr marL="0" indent="0">
              <a:buNone/>
              <a:defRPr sz="2399" b="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293" y="2667000"/>
            <a:ext cx="2926588" cy="3589338"/>
          </a:xfrm>
        </p:spPr>
        <p:txBody>
          <a:bodyPr anchor="t">
            <a:normAutofit/>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2648" y="1981200"/>
            <a:ext cx="2935476" cy="576262"/>
          </a:xfrm>
        </p:spPr>
        <p:txBody>
          <a:bodyPr anchor="b">
            <a:noAutofit/>
          </a:bodyPr>
          <a:lstStyle>
            <a:lvl1pPr marL="0" indent="0">
              <a:buNone/>
              <a:defRPr sz="2399" b="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2097" y="2667000"/>
            <a:ext cx="2946027" cy="3589338"/>
          </a:xfrm>
        </p:spPr>
        <p:txBody>
          <a:bodyPr anchor="t">
            <a:normAutofit/>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2845" y="1981200"/>
            <a:ext cx="2931349" cy="576262"/>
          </a:xfrm>
        </p:spPr>
        <p:txBody>
          <a:bodyPr anchor="b">
            <a:noAutofit/>
          </a:bodyPr>
          <a:lstStyle>
            <a:lvl1pPr marL="0" indent="0">
              <a:buNone/>
              <a:defRPr sz="2399" b="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2845" y="2667000"/>
            <a:ext cx="2931349" cy="3589338"/>
          </a:xfrm>
        </p:spPr>
        <p:txBody>
          <a:bodyPr anchor="t">
            <a:normAutofit/>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cxnSp>
        <p:nvCxnSpPr>
          <p:cNvPr id="17" name="Straight Connector 16"/>
          <p:cNvCxnSpPr/>
          <p:nvPr/>
        </p:nvCxnSpPr>
        <p:spPr>
          <a:xfrm>
            <a:off x="372517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0414"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E36636D-D922-432D-A958-524484B5923D}" type="datetimeFigureOut">
              <a:rPr lang="en-US" smtClean="0"/>
              <a:pPr/>
              <a:t>1/12/2023</a:t>
            </a:fld>
            <a:endParaRPr lang="en-US"/>
          </a:p>
        </p:txBody>
      </p:sp>
      <p:sp>
        <p:nvSpPr>
          <p:cNvPr id="4"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1974485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199"/>
            </a:lvl1pPr>
          </a:lstStyle>
          <a:p>
            <a:r>
              <a:rPr lang="en-US"/>
              <a:t>Click to edit Master title style</a:t>
            </a:r>
            <a:endParaRPr lang="en-US" dirty="0"/>
          </a:p>
        </p:txBody>
      </p:sp>
      <p:sp>
        <p:nvSpPr>
          <p:cNvPr id="3" name="Text Placeholder 2"/>
          <p:cNvSpPr>
            <a:spLocks noGrp="1"/>
          </p:cNvSpPr>
          <p:nvPr>
            <p:ph type="body" idx="1"/>
          </p:nvPr>
        </p:nvSpPr>
        <p:spPr>
          <a:xfrm>
            <a:off x="652293" y="4250949"/>
            <a:ext cx="2939284" cy="576262"/>
          </a:xfrm>
        </p:spPr>
        <p:txBody>
          <a:bodyPr anchor="b">
            <a:noAutofit/>
          </a:bodyPr>
          <a:lstStyle>
            <a:lvl1pPr marL="0" indent="0">
              <a:buNone/>
              <a:defRPr sz="2399" b="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293" y="2209800"/>
            <a:ext cx="293928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293" y="4827212"/>
            <a:ext cx="2939284" cy="659189"/>
          </a:xfrm>
        </p:spPr>
        <p:txBody>
          <a:bodyPr anchor="t">
            <a:normAutofit/>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8363" y="4250949"/>
            <a:ext cx="2929762" cy="576262"/>
          </a:xfrm>
        </p:spPr>
        <p:txBody>
          <a:bodyPr anchor="b">
            <a:noAutofit/>
          </a:bodyPr>
          <a:lstStyle>
            <a:lvl1pPr marL="0" indent="0">
              <a:buNone/>
              <a:defRPr sz="2399" b="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8362" y="2209800"/>
            <a:ext cx="292976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7009" y="4827211"/>
            <a:ext cx="2933642" cy="659189"/>
          </a:xfrm>
        </p:spPr>
        <p:txBody>
          <a:bodyPr anchor="t">
            <a:normAutofit/>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2845" y="4250949"/>
            <a:ext cx="2931349" cy="576262"/>
          </a:xfrm>
        </p:spPr>
        <p:txBody>
          <a:bodyPr anchor="b">
            <a:noAutofit/>
          </a:bodyPr>
          <a:lstStyle>
            <a:lvl1pPr marL="0" indent="0">
              <a:buNone/>
              <a:defRPr sz="2399" b="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2844" y="2209800"/>
            <a:ext cx="2931349"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2720" y="4827209"/>
            <a:ext cx="2935232" cy="659189"/>
          </a:xfrm>
        </p:spPr>
        <p:txBody>
          <a:bodyPr anchor="t">
            <a:normAutofit/>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cxnSp>
        <p:nvCxnSpPr>
          <p:cNvPr id="17" name="Straight Connector 16"/>
          <p:cNvCxnSpPr/>
          <p:nvPr/>
        </p:nvCxnSpPr>
        <p:spPr>
          <a:xfrm>
            <a:off x="372517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0414"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E36636D-D922-432D-A958-524484B5923D}" type="datetimeFigureOut">
              <a:rPr lang="en-US" smtClean="0"/>
              <a:pPr/>
              <a:t>1/12/2023</a:t>
            </a:fld>
            <a:endParaRPr lang="en-US"/>
          </a:p>
        </p:txBody>
      </p:sp>
      <p:sp>
        <p:nvSpPr>
          <p:cNvPr id="4"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36685819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1/12/2023</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2570799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2050" y="430214"/>
            <a:ext cx="1752145"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294" y="887414"/>
            <a:ext cx="7421216"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1/12/2023</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2379143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1/12/2023</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3604967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656" y="2861734"/>
            <a:ext cx="8823359" cy="1915647"/>
          </a:xfrm>
        </p:spPr>
        <p:txBody>
          <a:bodyPr anchor="b"/>
          <a:lstStyle>
            <a:lvl1pPr algn="l">
              <a:defRPr sz="3999" b="0" cap="none"/>
            </a:lvl1pPr>
          </a:lstStyle>
          <a:p>
            <a:r>
              <a:rPr lang="en-US"/>
              <a:t>Click to edit Master title style</a:t>
            </a:r>
            <a:endParaRPr lang="en-US" dirty="0"/>
          </a:p>
        </p:txBody>
      </p:sp>
      <p:sp>
        <p:nvSpPr>
          <p:cNvPr id="3" name="Text Placeholder 2"/>
          <p:cNvSpPr>
            <a:spLocks noGrp="1"/>
          </p:cNvSpPr>
          <p:nvPr>
            <p:ph type="body" idx="1"/>
          </p:nvPr>
        </p:nvSpPr>
        <p:spPr>
          <a:xfrm>
            <a:off x="1154654" y="4777381"/>
            <a:ext cx="8823360" cy="860400"/>
          </a:xfrm>
        </p:spPr>
        <p:txBody>
          <a:bodyPr anchor="t"/>
          <a:lstStyle>
            <a:lvl1pPr marL="0" indent="0" algn="l">
              <a:buNone/>
              <a:defRPr sz="1999" cap="all">
                <a:solidFill>
                  <a:schemeClr val="accent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smtClean="0"/>
              <a:pPr/>
              <a:t>1/12/2023</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2643360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025" y="2060576"/>
            <a:ext cx="4395194" cy="4195763"/>
          </a:xfrm>
        </p:spPr>
        <p:txBody>
          <a:bodyPr>
            <a:normAutofit/>
          </a:bodyPr>
          <a:lstStyle>
            <a:lvl1pPr>
              <a:defRPr sz="1799"/>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3021" y="2056093"/>
            <a:ext cx="4395196" cy="4200245"/>
          </a:xfrm>
        </p:spPr>
        <p:txBody>
          <a:bodyPr>
            <a:normAutofit/>
          </a:bodyPr>
          <a:lstStyle>
            <a:lvl1pPr>
              <a:defRPr sz="1799"/>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E36636D-D922-432D-A958-524484B5923D}" type="datetimeFigureOut">
              <a:rPr lang="en-US" smtClean="0"/>
              <a:pPr/>
              <a:t>1/12/2023</a:t>
            </a:fld>
            <a:endParaRPr lang="en-US"/>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1003163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026" y="1905000"/>
            <a:ext cx="4395193" cy="576262"/>
          </a:xfrm>
        </p:spPr>
        <p:txBody>
          <a:bodyPr anchor="b">
            <a:noAutofit/>
          </a:bodyPr>
          <a:lstStyle>
            <a:lvl1pPr marL="0" indent="0">
              <a:buNone/>
              <a:defRPr sz="2399" b="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025" y="2514600"/>
            <a:ext cx="4395194" cy="3741738"/>
          </a:xfrm>
        </p:spPr>
        <p:txBody>
          <a:bodyPr>
            <a:normAutofit/>
          </a:bodyPr>
          <a:lstStyle>
            <a:lvl1pPr>
              <a:defRPr sz="1799"/>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3023" y="1905000"/>
            <a:ext cx="4395194" cy="576262"/>
          </a:xfrm>
        </p:spPr>
        <p:txBody>
          <a:bodyPr anchor="b">
            <a:noAutofit/>
          </a:bodyPr>
          <a:lstStyle>
            <a:lvl1pPr marL="0" indent="0">
              <a:buNone/>
              <a:defRPr sz="2399" b="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3023" y="2514600"/>
            <a:ext cx="4395194" cy="3741738"/>
          </a:xfrm>
        </p:spPr>
        <p:txBody>
          <a:bodyPr>
            <a:normAutofit/>
          </a:bodyPr>
          <a:lstStyle>
            <a:lvl1pPr>
              <a:defRPr sz="1799"/>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E36636D-D922-432D-A958-524484B5923D}" type="datetimeFigureOut">
              <a:rPr lang="en-US" smtClean="0"/>
              <a:pPr/>
              <a:t>1/12/2023</a:t>
            </a:fld>
            <a:endParaRPr lang="en-US"/>
          </a:p>
        </p:txBody>
      </p:sp>
      <p:sp>
        <p:nvSpPr>
          <p:cNvPr id="8" name="Footer Placeholder 7"/>
          <p:cNvSpPr>
            <a:spLocks noGrp="1"/>
          </p:cNvSpPr>
          <p:nvPr>
            <p:ph type="ftr" sz="quarter" idx="11"/>
          </p:nvPr>
        </p:nvSpPr>
        <p:spPr/>
        <p:txBody>
          <a:bodyPr/>
          <a:lstStyle/>
          <a:p>
            <a:r>
              <a:rPr lang="en-US"/>
              <a:t>Add a footer</a:t>
            </a:r>
            <a:endParaRPr lang="en-US" dirty="0"/>
          </a:p>
        </p:txBody>
      </p:sp>
      <p:sp>
        <p:nvSpPr>
          <p:cNvPr id="9" name="Slide Number Placeholder 8"/>
          <p:cNvSpPr>
            <a:spLocks noGrp="1"/>
          </p:cNvSpPr>
          <p:nvPr>
            <p:ph type="sldNum" sz="quarter" idx="12"/>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2859038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8E36636D-D922-432D-A958-524484B5923D}" type="datetimeFigureOut">
              <a:rPr lang="en-US" smtClean="0"/>
              <a:pPr/>
              <a:t>1/12/2023</a:t>
            </a:fld>
            <a:endParaRPr lang="en-US"/>
          </a:p>
        </p:txBody>
      </p:sp>
      <p:sp>
        <p:nvSpPr>
          <p:cNvPr id="5" name="Footer Placeholder 3"/>
          <p:cNvSpPr>
            <a:spLocks noGrp="1"/>
          </p:cNvSpPr>
          <p:nvPr>
            <p:ph type="ftr" sz="quarter" idx="11"/>
          </p:nvPr>
        </p:nvSpPr>
        <p:spPr/>
        <p:txBody>
          <a:bodyPr/>
          <a:lstStyle/>
          <a:p>
            <a:r>
              <a:rPr lang="en-US"/>
              <a:t>Add a footer</a:t>
            </a:r>
            <a:endParaRPr lang="en-US" dirty="0"/>
          </a:p>
        </p:txBody>
      </p:sp>
      <p:sp>
        <p:nvSpPr>
          <p:cNvPr id="6" name="Slide Number Placeholder 4"/>
          <p:cNvSpPr>
            <a:spLocks noGrp="1"/>
          </p:cNvSpPr>
          <p:nvPr>
            <p:ph type="sldNum" sz="quarter" idx="12"/>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1401076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E36636D-D922-432D-A958-524484B5923D}" type="datetimeFigureOut">
              <a:rPr lang="en-US" smtClean="0"/>
              <a:pPr/>
              <a:t>1/12/2023</a:t>
            </a:fld>
            <a:endParaRPr lang="en-US"/>
          </a:p>
        </p:txBody>
      </p:sp>
      <p:sp>
        <p:nvSpPr>
          <p:cNvPr id="5" name="Footer Placeholder 2"/>
          <p:cNvSpPr>
            <a:spLocks noGrp="1"/>
          </p:cNvSpPr>
          <p:nvPr>
            <p:ph type="ftr" sz="quarter" idx="11"/>
          </p:nvPr>
        </p:nvSpPr>
        <p:spPr/>
        <p:txBody>
          <a:bodyPr/>
          <a:lstStyle/>
          <a:p>
            <a:r>
              <a:rPr lang="en-US"/>
              <a:t>Add a footer</a:t>
            </a:r>
            <a:endParaRPr lang="en-US" dirty="0"/>
          </a:p>
        </p:txBody>
      </p:sp>
      <p:sp>
        <p:nvSpPr>
          <p:cNvPr id="6" name="Slide Number Placeholder 3"/>
          <p:cNvSpPr>
            <a:spLocks noGrp="1"/>
          </p:cNvSpPr>
          <p:nvPr>
            <p:ph type="sldNum" sz="quarter" idx="12"/>
          </p:nvPr>
        </p:nvSpPr>
        <p:spPr/>
        <p:txBody>
          <a:bodyPr/>
          <a:lstStyle/>
          <a:p>
            <a:fld id="{DF28FB93-0A08-4E7D-8E63-9EFA29F1E093}" type="slidenum">
              <a:rPr lang="en-US" smtClean="0"/>
              <a:pPr/>
              <a:t>‹#›</a:t>
            </a:fld>
            <a:endParaRPr lang="en-US"/>
          </a:p>
        </p:txBody>
      </p:sp>
      <p:grpSp>
        <p:nvGrpSpPr>
          <p:cNvPr id="2" name="bottom graphic">
            <a:extLst>
              <a:ext uri="{FF2B5EF4-FFF2-40B4-BE49-F238E27FC236}">
                <a16:creationId xmlns:a16="http://schemas.microsoft.com/office/drawing/2014/main" id="{BA709066-1989-09FE-B33C-FD703CF43031}"/>
              </a:ext>
            </a:extLst>
          </p:cNvPr>
          <p:cNvGrpSpPr/>
          <p:nvPr userDrawn="1"/>
        </p:nvGrpSpPr>
        <p:grpSpPr>
          <a:xfrm>
            <a:off x="0" y="6309360"/>
            <a:ext cx="12190231" cy="548640"/>
            <a:chOff x="0" y="6309360"/>
            <a:chExt cx="12190231" cy="548640"/>
          </a:xfrm>
        </p:grpSpPr>
        <p:sp>
          <p:nvSpPr>
            <p:cNvPr id="3" name="Rectangle 2">
              <a:extLst>
                <a:ext uri="{FF2B5EF4-FFF2-40B4-BE49-F238E27FC236}">
                  <a16:creationId xmlns:a16="http://schemas.microsoft.com/office/drawing/2014/main" id="{A3264E1D-4897-C882-C330-98C7F6E4C54D}"/>
                </a:ext>
              </a:extLst>
            </p:cNvPr>
            <p:cNvSpPr/>
            <p:nvPr/>
          </p:nvSpPr>
          <p:spPr>
            <a:xfrm>
              <a:off x="0" y="6400800"/>
              <a:ext cx="12188825" cy="457200"/>
            </a:xfrm>
            <a:prstGeom prst="rect">
              <a:avLst/>
            </a:prstGeom>
            <a:solidFill>
              <a:schemeClr val="tx1"/>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a:p>
          </p:txBody>
        </p:sp>
        <p:sp>
          <p:nvSpPr>
            <p:cNvPr id="4" name="Rectangle 3">
              <a:extLst>
                <a:ext uri="{FF2B5EF4-FFF2-40B4-BE49-F238E27FC236}">
                  <a16:creationId xmlns:a16="http://schemas.microsoft.com/office/drawing/2014/main" id="{C7A78CDC-D51A-F449-AFFC-FCE54C0654FD}"/>
                </a:ext>
              </a:extLst>
            </p:cNvPr>
            <p:cNvSpPr/>
            <p:nvPr/>
          </p:nvSpPr>
          <p:spPr>
            <a:xfrm>
              <a:off x="1279" y="6309360"/>
              <a:ext cx="12188952" cy="972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a:extLst>
                <a:ext uri="{FF2B5EF4-FFF2-40B4-BE49-F238E27FC236}">
                  <a16:creationId xmlns:a16="http://schemas.microsoft.com/office/drawing/2014/main" id="{AAAAB9D6-342F-6A33-FA95-1F147123144D}"/>
                </a:ext>
              </a:extLst>
            </p:cNvPr>
            <p:cNvSpPr/>
            <p:nvPr/>
          </p:nvSpPr>
          <p:spPr>
            <a:xfrm>
              <a:off x="1279" y="6379143"/>
              <a:ext cx="12188952" cy="274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extLst>
      <p:ext uri="{BB962C8B-B14F-4D97-AF65-F5344CB8AC3E}">
        <p14:creationId xmlns:p14="http://schemas.microsoft.com/office/powerpoint/2010/main" val="3164168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653" y="1447800"/>
            <a:ext cx="3400178" cy="1447800"/>
          </a:xfrm>
        </p:spPr>
        <p:txBody>
          <a:bodyPr anchor="b"/>
          <a:lstStyle>
            <a:lvl1pPr algn="l">
              <a:defRPr sz="2399" b="0"/>
            </a:lvl1pPr>
          </a:lstStyle>
          <a:p>
            <a:r>
              <a:rPr lang="en-US"/>
              <a:t>Click to edit Master title style</a:t>
            </a:r>
            <a:endParaRPr lang="en-US" dirty="0"/>
          </a:p>
        </p:txBody>
      </p:sp>
      <p:sp>
        <p:nvSpPr>
          <p:cNvPr id="3" name="Content Placeholder 2"/>
          <p:cNvSpPr>
            <a:spLocks noGrp="1"/>
          </p:cNvSpPr>
          <p:nvPr>
            <p:ph idx="1"/>
          </p:nvPr>
        </p:nvSpPr>
        <p:spPr>
          <a:xfrm>
            <a:off x="4783370" y="1447800"/>
            <a:ext cx="5194644" cy="4572000"/>
          </a:xfrm>
        </p:spPr>
        <p:txBody>
          <a:bodyPr anchor="ctr">
            <a:normAutofit/>
          </a:bodyPr>
          <a:lstStyle>
            <a:lvl1pPr>
              <a:defRPr sz="1999"/>
            </a:lvl1pPr>
            <a:lvl2pPr>
              <a:defRPr sz="1799"/>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654" y="3129281"/>
            <a:ext cx="3400177" cy="2895599"/>
          </a:xfrm>
        </p:spPr>
        <p:txBody>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8E36636D-D922-432D-A958-524484B5923D}" type="datetimeFigureOut">
              <a:rPr lang="en-US" smtClean="0"/>
              <a:pPr/>
              <a:t>1/12/2023</a:t>
            </a:fld>
            <a:endParaRPr lang="en-US"/>
          </a:p>
        </p:txBody>
      </p:sp>
      <p:sp>
        <p:nvSpPr>
          <p:cNvPr id="5" name="Footer Placeholder 5"/>
          <p:cNvSpPr>
            <a:spLocks noGrp="1"/>
          </p:cNvSpPr>
          <p:nvPr>
            <p:ph type="ftr" sz="quarter" idx="11"/>
          </p:nvPr>
        </p:nvSpPr>
        <p:spPr/>
        <p:txBody>
          <a:bodyPr/>
          <a:lstStyle/>
          <a:p>
            <a:r>
              <a:rPr lang="en-US"/>
              <a:t>Add a footer</a:t>
            </a:r>
            <a:endParaRPr lang="en-US" dirty="0"/>
          </a:p>
        </p:txBody>
      </p:sp>
      <p:sp>
        <p:nvSpPr>
          <p:cNvPr id="6"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1725589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606" y="1854192"/>
            <a:ext cx="5091580" cy="1574808"/>
          </a:xfrm>
        </p:spPr>
        <p:txBody>
          <a:bodyPr anchor="b">
            <a:normAutofit/>
          </a:bodyPr>
          <a:lstStyle>
            <a:lvl1pPr algn="l">
              <a:defRPr sz="3599"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7736" y="1143000"/>
            <a:ext cx="3199567"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654" y="3657600"/>
            <a:ext cx="5083655" cy="1371600"/>
          </a:xfrm>
        </p:spPr>
        <p:txBody>
          <a:bodyPr>
            <a:normAutofit/>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1/12/2023</a:t>
            </a:fld>
            <a:endParaRPr lang="en-US"/>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3272444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6"/>
            <a:ext cx="4035961"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8"/>
            <a:ext cx="1522016" cy="2365453"/>
          </a:xfrm>
          <a:prstGeom prst="rect">
            <a:avLst/>
          </a:prstGeom>
        </p:spPr>
      </p:pic>
      <p:sp>
        <p:nvSpPr>
          <p:cNvPr id="16" name="Oval 15"/>
          <p:cNvSpPr/>
          <p:nvPr/>
        </p:nvSpPr>
        <p:spPr>
          <a:xfrm>
            <a:off x="8606770" y="1676400"/>
            <a:ext cx="2818666"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7330" y="1"/>
            <a:ext cx="1602969"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6770" y="6096000"/>
            <a:ext cx="993475" cy="762000"/>
          </a:xfrm>
          <a:prstGeom prst="rect">
            <a:avLst/>
          </a:prstGeom>
        </p:spPr>
      </p:pic>
      <p:sp>
        <p:nvSpPr>
          <p:cNvPr id="14" name="Rectangle 13"/>
          <p:cNvSpPr/>
          <p:nvPr/>
        </p:nvSpPr>
        <p:spPr>
          <a:xfrm>
            <a:off x="10435094" y="0"/>
            <a:ext cx="685621"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5943" y="452718"/>
            <a:ext cx="9402274"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025" y="2052919"/>
            <a:ext cx="894421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2866" y="1790741"/>
            <a:ext cx="990599" cy="304720"/>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E36636D-D922-432D-A958-524484B5923D}" type="datetimeFigureOut">
              <a:rPr lang="en-US" smtClean="0"/>
              <a:pPr/>
              <a:t>1/12/2023</a:t>
            </a:fld>
            <a:endParaRPr lang="en-US"/>
          </a:p>
        </p:txBody>
      </p:sp>
      <p:sp>
        <p:nvSpPr>
          <p:cNvPr id="5" name="Footer Placeholder 4"/>
          <p:cNvSpPr>
            <a:spLocks noGrp="1"/>
          </p:cNvSpPr>
          <p:nvPr>
            <p:ph type="ftr" sz="quarter" idx="3"/>
          </p:nvPr>
        </p:nvSpPr>
        <p:spPr>
          <a:xfrm rot="5400000">
            <a:off x="8948740" y="3225337"/>
            <a:ext cx="3859795" cy="304722"/>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en-US"/>
              <a:t>Add a footer</a:t>
            </a:r>
            <a:endParaRPr lang="en-US" dirty="0"/>
          </a:p>
        </p:txBody>
      </p:sp>
      <p:sp>
        <p:nvSpPr>
          <p:cNvPr id="6" name="Slide Number Placeholder 5"/>
          <p:cNvSpPr>
            <a:spLocks noGrp="1"/>
          </p:cNvSpPr>
          <p:nvPr>
            <p:ph type="sldNum" sz="quarter" idx="4"/>
          </p:nvPr>
        </p:nvSpPr>
        <p:spPr>
          <a:xfrm>
            <a:off x="10349844" y="295730"/>
            <a:ext cx="837981" cy="767687"/>
          </a:xfrm>
          <a:prstGeom prst="rect">
            <a:avLst/>
          </a:prstGeom>
        </p:spPr>
        <p:txBody>
          <a:bodyPr vert="horz" lIns="91440" tIns="45720" rIns="91440" bIns="45720" rtlCol="0" anchor="b"/>
          <a:lstStyle>
            <a:lvl1pPr algn="ctr">
              <a:defRPr sz="2799" b="0" i="0">
                <a:solidFill>
                  <a:schemeClr val="tx1">
                    <a:tint val="75000"/>
                  </a:schemeClr>
                </a:solidFill>
              </a:defRPr>
            </a:lvl1pPr>
          </a:lstStyle>
          <a:p>
            <a:fld id="{DF28FB93-0A08-4E7D-8E63-9EFA29F1E093}" type="slidenum">
              <a:rPr lang="en-US" smtClean="0"/>
              <a:pPr/>
              <a:t>‹#›</a:t>
            </a:fld>
            <a:endParaRPr lang="en-US"/>
          </a:p>
        </p:txBody>
      </p:sp>
    </p:spTree>
    <p:extLst>
      <p:ext uri="{BB962C8B-B14F-4D97-AF65-F5344CB8AC3E}">
        <p14:creationId xmlns:p14="http://schemas.microsoft.com/office/powerpoint/2010/main" val="2058927993"/>
      </p:ext>
    </p:extLst>
  </p:cSld>
  <p:clrMap bg1="dk1" tx1="lt1" bg2="dk2" tx2="lt2" accent1="accent1" accent2="accent2" accent3="accent3" accent4="accent4" accent5="accent5" accent6="accent6" hlink="hlink" folHlink="folHlink"/>
  <p:sldLayoutIdLst>
    <p:sldLayoutId id="2147484104" r:id="rId1"/>
    <p:sldLayoutId id="2147484105" r:id="rId2"/>
    <p:sldLayoutId id="2147484106" r:id="rId3"/>
    <p:sldLayoutId id="2147484107" r:id="rId4"/>
    <p:sldLayoutId id="2147484108" r:id="rId5"/>
    <p:sldLayoutId id="2147484109" r:id="rId6"/>
    <p:sldLayoutId id="2147484110" r:id="rId7"/>
    <p:sldLayoutId id="2147484111" r:id="rId8"/>
    <p:sldLayoutId id="2147484112" r:id="rId9"/>
    <p:sldLayoutId id="2147484113" r:id="rId10"/>
    <p:sldLayoutId id="2147484114" r:id="rId11"/>
    <p:sldLayoutId id="2147484115" r:id="rId12"/>
    <p:sldLayoutId id="2147484116" r:id="rId13"/>
    <p:sldLayoutId id="2147484117" r:id="rId14"/>
    <p:sldLayoutId id="2147484118" r:id="rId15"/>
    <p:sldLayoutId id="2147484119" r:id="rId16"/>
    <p:sldLayoutId id="2147484120"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457063" rtl="0" eaLnBrk="1" latinLnBrk="0" hangingPunct="1">
        <a:spcBef>
          <a:spcPct val="0"/>
        </a:spcBef>
        <a:buNone/>
        <a:defRPr sz="4199"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797" indent="-342797" algn="l" defTabSz="457063" rtl="0" eaLnBrk="1" latinLnBrk="0" hangingPunct="1">
        <a:spcBef>
          <a:spcPts val="1000"/>
        </a:spcBef>
        <a:spcAft>
          <a:spcPts val="0"/>
        </a:spcAft>
        <a:buClr>
          <a:schemeClr val="accent1"/>
        </a:buClr>
        <a:buSzPct val="80000"/>
        <a:buFont typeface="Wingdings 3" charset="2"/>
        <a:buChar char=""/>
        <a:defRPr sz="1999" b="0" i="0" kern="1200">
          <a:solidFill>
            <a:schemeClr val="tx1"/>
          </a:solidFill>
          <a:latin typeface="+mj-lt"/>
          <a:ea typeface="+mj-ea"/>
          <a:cs typeface="+mj-cs"/>
        </a:defRPr>
      </a:lvl1pPr>
      <a:lvl2pPr marL="742727" indent="-285664" algn="l" defTabSz="457063" rtl="0" eaLnBrk="1" latinLnBrk="0" hangingPunct="1">
        <a:spcBef>
          <a:spcPts val="1000"/>
        </a:spcBef>
        <a:spcAft>
          <a:spcPts val="0"/>
        </a:spcAft>
        <a:buClr>
          <a:schemeClr val="accent1"/>
        </a:buClr>
        <a:buSzPct val="80000"/>
        <a:buFont typeface="Wingdings 3" charset="2"/>
        <a:buChar char=""/>
        <a:defRPr sz="1799" b="0" i="0" kern="1200">
          <a:solidFill>
            <a:schemeClr val="tx1"/>
          </a:solidFill>
          <a:latin typeface="+mj-lt"/>
          <a:ea typeface="+mj-ea"/>
          <a:cs typeface="+mj-cs"/>
        </a:defRPr>
      </a:lvl2pPr>
      <a:lvl3pPr marL="1142657" indent="-228531" algn="l" defTabSz="457063"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599720" indent="-228531" algn="l" defTabSz="457063"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6783" indent="-228531" algn="l" defTabSz="457063"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3846" indent="-228531" algn="l" defTabSz="457063"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0908" indent="-228531" algn="l" defTabSz="457063"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7971" indent="-228531" algn="l" defTabSz="457063"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5034" indent="-228531" algn="l" defTabSz="457063"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063" rtl="0" eaLnBrk="1" latinLnBrk="0" hangingPunct="1">
        <a:defRPr sz="1799" kern="1200">
          <a:solidFill>
            <a:schemeClr val="tx1"/>
          </a:solidFill>
          <a:latin typeface="+mn-lt"/>
          <a:ea typeface="+mn-ea"/>
          <a:cs typeface="+mn-cs"/>
        </a:defRPr>
      </a:lvl1pPr>
      <a:lvl2pPr marL="457063" algn="l" defTabSz="457063" rtl="0" eaLnBrk="1" latinLnBrk="0" hangingPunct="1">
        <a:defRPr sz="1799" kern="1200">
          <a:solidFill>
            <a:schemeClr val="tx1"/>
          </a:solidFill>
          <a:latin typeface="+mn-lt"/>
          <a:ea typeface="+mn-ea"/>
          <a:cs typeface="+mn-cs"/>
        </a:defRPr>
      </a:lvl2pPr>
      <a:lvl3pPr marL="914126" algn="l" defTabSz="457063" rtl="0" eaLnBrk="1" latinLnBrk="0" hangingPunct="1">
        <a:defRPr sz="1799" kern="1200">
          <a:solidFill>
            <a:schemeClr val="tx1"/>
          </a:solidFill>
          <a:latin typeface="+mn-lt"/>
          <a:ea typeface="+mn-ea"/>
          <a:cs typeface="+mn-cs"/>
        </a:defRPr>
      </a:lvl3pPr>
      <a:lvl4pPr marL="1371189" algn="l" defTabSz="457063" rtl="0" eaLnBrk="1" latinLnBrk="0" hangingPunct="1">
        <a:defRPr sz="1799" kern="1200">
          <a:solidFill>
            <a:schemeClr val="tx1"/>
          </a:solidFill>
          <a:latin typeface="+mn-lt"/>
          <a:ea typeface="+mn-ea"/>
          <a:cs typeface="+mn-cs"/>
        </a:defRPr>
      </a:lvl4pPr>
      <a:lvl5pPr marL="1828251" algn="l" defTabSz="457063" rtl="0" eaLnBrk="1" latinLnBrk="0" hangingPunct="1">
        <a:defRPr sz="1799" kern="1200">
          <a:solidFill>
            <a:schemeClr val="tx1"/>
          </a:solidFill>
          <a:latin typeface="+mn-lt"/>
          <a:ea typeface="+mn-ea"/>
          <a:cs typeface="+mn-cs"/>
        </a:defRPr>
      </a:lvl5pPr>
      <a:lvl6pPr marL="2285314" algn="l" defTabSz="457063" rtl="0" eaLnBrk="1" latinLnBrk="0" hangingPunct="1">
        <a:defRPr sz="1799" kern="1200">
          <a:solidFill>
            <a:schemeClr val="tx1"/>
          </a:solidFill>
          <a:latin typeface="+mn-lt"/>
          <a:ea typeface="+mn-ea"/>
          <a:cs typeface="+mn-cs"/>
        </a:defRPr>
      </a:lvl6pPr>
      <a:lvl7pPr marL="2742377" algn="l" defTabSz="457063" rtl="0" eaLnBrk="1" latinLnBrk="0" hangingPunct="1">
        <a:defRPr sz="1799" kern="1200">
          <a:solidFill>
            <a:schemeClr val="tx1"/>
          </a:solidFill>
          <a:latin typeface="+mn-lt"/>
          <a:ea typeface="+mn-ea"/>
          <a:cs typeface="+mn-cs"/>
        </a:defRPr>
      </a:lvl7pPr>
      <a:lvl8pPr marL="3199440" algn="l" defTabSz="457063" rtl="0" eaLnBrk="1" latinLnBrk="0" hangingPunct="1">
        <a:defRPr sz="1799" kern="1200">
          <a:solidFill>
            <a:schemeClr val="tx1"/>
          </a:solidFill>
          <a:latin typeface="+mn-lt"/>
          <a:ea typeface="+mn-ea"/>
          <a:cs typeface="+mn-cs"/>
        </a:defRPr>
      </a:lvl8pPr>
      <a:lvl9pPr marL="3656503" algn="l" defTabSz="457063"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3.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199701" y="1454963"/>
            <a:ext cx="3341591" cy="3308380"/>
          </a:xfrm>
        </p:spPr>
        <p:txBody>
          <a:bodyPr>
            <a:normAutofit/>
          </a:bodyPr>
          <a:lstStyle/>
          <a:p>
            <a:pPr>
              <a:lnSpc>
                <a:spcPct val="90000"/>
              </a:lnSpc>
            </a:pPr>
            <a:r>
              <a:rPr lang="en-US" sz="4100" dirty="0">
                <a:solidFill>
                  <a:srgbClr val="FF0000"/>
                </a:solidFill>
              </a:rPr>
              <a:t>A Peak Behind the Underwriting Curtain </a:t>
            </a:r>
          </a:p>
        </p:txBody>
      </p:sp>
      <p:sp>
        <p:nvSpPr>
          <p:cNvPr id="3" name="Subtitle 2"/>
          <p:cNvSpPr>
            <a:spLocks noGrp="1"/>
          </p:cNvSpPr>
          <p:nvPr>
            <p:ph type="subTitle" idx="1"/>
          </p:nvPr>
        </p:nvSpPr>
        <p:spPr>
          <a:xfrm>
            <a:off x="8199701" y="4763342"/>
            <a:ext cx="3341591" cy="1485055"/>
          </a:xfrm>
        </p:spPr>
        <p:txBody>
          <a:bodyPr>
            <a:normAutofit/>
          </a:bodyPr>
          <a:lstStyle/>
          <a:p>
            <a:r>
              <a:rPr lang="en-US" sz="1800" b="1" dirty="0">
                <a:solidFill>
                  <a:schemeClr val="tx1"/>
                </a:solidFill>
              </a:rPr>
              <a:t>How Your Risk Profile Effects Pricing and Coverage </a:t>
            </a:r>
          </a:p>
        </p:txBody>
      </p:sp>
      <p:pic>
        <p:nvPicPr>
          <p:cNvPr id="1028" name="Picture 4" descr="4,439 Behind The Curtain Stock Photos, Pictures &amp; Royalty-Free Images -  iStock">
            <a:extLst>
              <a:ext uri="{FF2B5EF4-FFF2-40B4-BE49-F238E27FC236}">
                <a16:creationId xmlns:a16="http://schemas.microsoft.com/office/drawing/2014/main" id="{E57BB6E6-8623-85D1-879B-8062C921FCF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796"/>
          <a:stretch/>
        </p:blipFill>
        <p:spPr bwMode="auto">
          <a:xfrm>
            <a:off x="607689" y="609601"/>
            <a:ext cx="6944479" cy="5638797"/>
          </a:xfrm>
          <a:prstGeom prst="rect">
            <a:avLst/>
          </a:prstGeom>
          <a:noFill/>
          <a:effectLst>
            <a:outerShdw blurRad="50800" dist="38100" dir="5400000" algn="t" rotWithShape="0">
              <a:prstClr val="black">
                <a:alpha val="43000"/>
              </a:prstClr>
            </a:outerShdw>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13C9C0A-47AD-49A5-838A-A43281BDCD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 name="Freeform 7">
            <a:extLst>
              <a:ext uri="{FF2B5EF4-FFF2-40B4-BE49-F238E27FC236}">
                <a16:creationId xmlns:a16="http://schemas.microsoft.com/office/drawing/2014/main" id="{79507746-2C84-4EB6-B021-47E5289106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7668" y="1460230"/>
            <a:ext cx="3471156"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7161A24E-26BE-1F7D-7B43-03DD46E58A4B}"/>
              </a:ext>
            </a:extLst>
          </p:cNvPr>
          <p:cNvSpPr>
            <a:spLocks noGrp="1"/>
          </p:cNvSpPr>
          <p:nvPr>
            <p:ph type="title"/>
          </p:nvPr>
        </p:nvSpPr>
        <p:spPr>
          <a:xfrm>
            <a:off x="648761" y="629267"/>
            <a:ext cx="9249744" cy="1016654"/>
          </a:xfrm>
        </p:spPr>
        <p:txBody>
          <a:bodyPr>
            <a:normAutofit/>
          </a:bodyPr>
          <a:lstStyle/>
          <a:p>
            <a:r>
              <a:rPr lang="en-US">
                <a:solidFill>
                  <a:srgbClr val="EBEBEB"/>
                </a:solidFill>
              </a:rPr>
              <a:t>Example Safety Statement</a:t>
            </a:r>
          </a:p>
        </p:txBody>
      </p:sp>
      <p:sp>
        <p:nvSpPr>
          <p:cNvPr id="13" name="Rectangle 12">
            <a:extLst>
              <a:ext uri="{FF2B5EF4-FFF2-40B4-BE49-F238E27FC236}">
                <a16:creationId xmlns:a16="http://schemas.microsoft.com/office/drawing/2014/main" id="{7B0D28F5-B926-4D9B-9413-91E73A4C62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5093" y="0"/>
            <a:ext cx="685622"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5" name="Freeform: Shape 14">
            <a:extLst>
              <a:ext uri="{FF2B5EF4-FFF2-40B4-BE49-F238E27FC236}">
                <a16:creationId xmlns:a16="http://schemas.microsoft.com/office/drawing/2014/main" id="{2B3D24C5-CE61-47C8-A0D0-C767528D1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12189241"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5" name="Content Placeholder 2">
            <a:extLst>
              <a:ext uri="{FF2B5EF4-FFF2-40B4-BE49-F238E27FC236}">
                <a16:creationId xmlns:a16="http://schemas.microsoft.com/office/drawing/2014/main" id="{8C0A0779-282A-41A9-CE2F-E8C37FFC1836}"/>
              </a:ext>
            </a:extLst>
          </p:cNvPr>
          <p:cNvGraphicFramePr>
            <a:graphicFrameLocks noGrp="1"/>
          </p:cNvGraphicFramePr>
          <p:nvPr>
            <p:ph idx="1"/>
            <p:extLst>
              <p:ext uri="{D42A27DB-BD31-4B8C-83A1-F6EECF244321}">
                <p14:modId xmlns:p14="http://schemas.microsoft.com/office/powerpoint/2010/main" val="751489649"/>
              </p:ext>
            </p:extLst>
          </p:nvPr>
        </p:nvGraphicFramePr>
        <p:xfrm>
          <a:off x="648761" y="2810256"/>
          <a:ext cx="10892532" cy="3404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35087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1">
            <a:extLst>
              <a:ext uri="{FF2B5EF4-FFF2-40B4-BE49-F238E27FC236}">
                <a16:creationId xmlns:a16="http://schemas.microsoft.com/office/drawing/2014/main" id="{DAECE819-B1FC-4929-B9CF-D59565FF45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
            <a:ext cx="12188520" cy="68580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16">
            <a:extLst>
              <a:ext uri="{FF2B5EF4-FFF2-40B4-BE49-F238E27FC236}">
                <a16:creationId xmlns:a16="http://schemas.microsoft.com/office/drawing/2014/main" id="{3CD10B93-339D-46DB-A32D-618F36688D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7668" y="3787058"/>
            <a:ext cx="3471156"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2">
              <a:alpha val="20000"/>
            </a:schemeClr>
          </a:solidFill>
          <a:ln>
            <a:noFill/>
          </a:ln>
        </p:spPr>
        <p:txBody>
          <a:bodyPr rtlCol="0" anchor="ctr"/>
          <a:lstStyle/>
          <a:p>
            <a:pPr algn="ctr"/>
            <a:endParaRPr lang="en-US">
              <a:solidFill>
                <a:schemeClr val="tx1"/>
              </a:solidFill>
            </a:endParaRPr>
          </a:p>
        </p:txBody>
      </p:sp>
      <p:sp>
        <p:nvSpPr>
          <p:cNvPr id="22" name="Freeform 5">
            <a:extLst>
              <a:ext uri="{FF2B5EF4-FFF2-40B4-BE49-F238E27FC236}">
                <a16:creationId xmlns:a16="http://schemas.microsoft.com/office/drawing/2014/main" id="{4FB53830-1385-4683-AA48-377DAFF7EB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304" y="4065581"/>
            <a:ext cx="12188521"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ln>
            <a:noFill/>
          </a:ln>
        </p:spPr>
        <p:style>
          <a:lnRef idx="0">
            <a:scrgbClr r="0" g="0" b="0"/>
          </a:lnRef>
          <a:fillRef idx="1003">
            <a:schemeClr val="dk2"/>
          </a:fillRef>
          <a:effectRef idx="0">
            <a:scrgbClr r="0" g="0" b="0"/>
          </a:effectRef>
          <a:fontRef idx="major"/>
        </p:style>
      </p:sp>
      <p:sp>
        <p:nvSpPr>
          <p:cNvPr id="2" name="Title 1">
            <a:extLst>
              <a:ext uri="{FF2B5EF4-FFF2-40B4-BE49-F238E27FC236}">
                <a16:creationId xmlns:a16="http://schemas.microsoft.com/office/drawing/2014/main" id="{677B2638-DC5F-A84B-29AA-BA2107CA8B2D}"/>
              </a:ext>
            </a:extLst>
          </p:cNvPr>
          <p:cNvSpPr>
            <a:spLocks noGrp="1"/>
          </p:cNvSpPr>
          <p:nvPr>
            <p:ph type="title"/>
          </p:nvPr>
        </p:nvSpPr>
        <p:spPr>
          <a:xfrm>
            <a:off x="611693" y="4885339"/>
            <a:ext cx="10965438" cy="1237087"/>
          </a:xfrm>
        </p:spPr>
        <p:txBody>
          <a:bodyPr>
            <a:normAutofit/>
          </a:bodyPr>
          <a:lstStyle/>
          <a:p>
            <a:r>
              <a:rPr lang="en-US">
                <a:solidFill>
                  <a:srgbClr val="EBEBEB"/>
                </a:solidFill>
              </a:rPr>
              <a:t>Contractual Risk Transfer </a:t>
            </a:r>
          </a:p>
        </p:txBody>
      </p:sp>
      <p:graphicFrame>
        <p:nvGraphicFramePr>
          <p:cNvPr id="7" name="Content Placeholder 2">
            <a:extLst>
              <a:ext uri="{FF2B5EF4-FFF2-40B4-BE49-F238E27FC236}">
                <a16:creationId xmlns:a16="http://schemas.microsoft.com/office/drawing/2014/main" id="{E9FF604B-2CBE-6666-AA28-D2854364C687}"/>
              </a:ext>
            </a:extLst>
          </p:cNvPr>
          <p:cNvGraphicFramePr>
            <a:graphicFrameLocks noGrp="1"/>
          </p:cNvGraphicFramePr>
          <p:nvPr>
            <p:ph idx="1"/>
            <p:extLst>
              <p:ext uri="{D42A27DB-BD31-4B8C-83A1-F6EECF244321}">
                <p14:modId xmlns:p14="http://schemas.microsoft.com/office/powerpoint/2010/main" val="3294162918"/>
              </p:ext>
            </p:extLst>
          </p:nvPr>
        </p:nvGraphicFramePr>
        <p:xfrm>
          <a:off x="645944" y="593387"/>
          <a:ext cx="10898523" cy="33833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59901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594FC8B-8CD2-407F-94F1-9C71F5AEC2B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5960" cy="4188315"/>
          </a:xfrm>
          <a:prstGeom prst="rect">
            <a:avLst/>
          </a:prstGeom>
        </p:spPr>
      </p:pic>
      <p:pic>
        <p:nvPicPr>
          <p:cNvPr id="12" name="Picture 11">
            <a:extLst>
              <a:ext uri="{FF2B5EF4-FFF2-40B4-BE49-F238E27FC236}">
                <a16:creationId xmlns:a16="http://schemas.microsoft.com/office/drawing/2014/main" id="{DBABC971-8D40-4A4F-AC60-28B9172789B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015" cy="2365453"/>
          </a:xfrm>
          <a:prstGeom prst="rect">
            <a:avLst/>
          </a:prstGeom>
        </p:spPr>
      </p:pic>
      <p:sp>
        <p:nvSpPr>
          <p:cNvPr id="14" name="Oval 13">
            <a:extLst>
              <a:ext uri="{FF2B5EF4-FFF2-40B4-BE49-F238E27FC236}">
                <a16:creationId xmlns:a16="http://schemas.microsoft.com/office/drawing/2014/main" id="{B9C04DC5-313B-4FE4-B868-5672A37641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770" y="1676400"/>
            <a:ext cx="2818665"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6" name="Picture 15">
            <a:extLst>
              <a:ext uri="{FF2B5EF4-FFF2-40B4-BE49-F238E27FC236}">
                <a16:creationId xmlns:a16="http://schemas.microsoft.com/office/drawing/2014/main" id="{791AE23E-90C9-4963-96E2-8DADBFC3BC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7328" y="0"/>
            <a:ext cx="1602970" cy="1141407"/>
          </a:xfrm>
          <a:prstGeom prst="rect">
            <a:avLst/>
          </a:prstGeom>
        </p:spPr>
      </p:pic>
      <p:pic>
        <p:nvPicPr>
          <p:cNvPr id="18" name="Picture 17">
            <a:extLst>
              <a:ext uri="{FF2B5EF4-FFF2-40B4-BE49-F238E27FC236}">
                <a16:creationId xmlns:a16="http://schemas.microsoft.com/office/drawing/2014/main" id="{C5F93E90-4379-4AAC-B021-E5FA6D974A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6770" y="6096000"/>
            <a:ext cx="993475" cy="762000"/>
          </a:xfrm>
          <a:prstGeom prst="rect">
            <a:avLst/>
          </a:prstGeom>
        </p:spPr>
      </p:pic>
      <p:sp>
        <p:nvSpPr>
          <p:cNvPr id="20" name="Rectangle 19">
            <a:extLst>
              <a:ext uri="{FF2B5EF4-FFF2-40B4-BE49-F238E27FC236}">
                <a16:creationId xmlns:a16="http://schemas.microsoft.com/office/drawing/2014/main" id="{329FDD08-42D8-4AFF-90E5-5DAA5BC4CB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5093" y="0"/>
            <a:ext cx="685622"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8A76EE78-8B7D-C7B3-E2B5-FA59A0EBC976}"/>
              </a:ext>
            </a:extLst>
          </p:cNvPr>
          <p:cNvSpPr>
            <a:spLocks noGrp="1"/>
          </p:cNvSpPr>
          <p:nvPr>
            <p:ph type="title"/>
          </p:nvPr>
        </p:nvSpPr>
        <p:spPr>
          <a:xfrm>
            <a:off x="1154654" y="1447800"/>
            <a:ext cx="4751161" cy="3329581"/>
          </a:xfrm>
        </p:spPr>
        <p:txBody>
          <a:bodyPr vert="horz" lIns="91440" tIns="45720" rIns="91440" bIns="45720" rtlCol="0" anchor="b">
            <a:normAutofit/>
          </a:bodyPr>
          <a:lstStyle/>
          <a:p>
            <a:pPr defTabSz="457200"/>
            <a:r>
              <a:rPr lang="en-US" sz="7200">
                <a:solidFill>
                  <a:srgbClr val="FF0000"/>
                </a:solidFill>
              </a:rPr>
              <a:t>Thank You!</a:t>
            </a:r>
            <a:endParaRPr lang="en-US" sz="7200" dirty="0">
              <a:solidFill>
                <a:srgbClr val="FF0000"/>
              </a:solidFill>
            </a:endParaRPr>
          </a:p>
        </p:txBody>
      </p:sp>
      <p:sp>
        <p:nvSpPr>
          <p:cNvPr id="22" name="Freeform 7">
            <a:extLst>
              <a:ext uri="{FF2B5EF4-FFF2-40B4-BE49-F238E27FC236}">
                <a16:creationId xmlns:a16="http://schemas.microsoft.com/office/drawing/2014/main" id="{897D890B-9AFB-4A90-9960-C92E657283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865" y="-1"/>
            <a:ext cx="559326"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4" name="Rectangle 23">
            <a:extLst>
              <a:ext uri="{FF2B5EF4-FFF2-40B4-BE49-F238E27FC236}">
                <a16:creationId xmlns:a16="http://schemas.microsoft.com/office/drawing/2014/main" id="{98ED2387-9C78-40F9-B794-A735DCB3A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8233" y="0"/>
            <a:ext cx="4990592"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5">
            <a:extLst>
              <a:ext uri="{FF2B5EF4-FFF2-40B4-BE49-F238E27FC236}">
                <a16:creationId xmlns:a16="http://schemas.microsoft.com/office/drawing/2014/main" id="{477FCF5B-12FA-4ED2-B449-20BD744A7C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3537191" y="2756817"/>
            <a:ext cx="6858000" cy="134436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28" name="Rectangle 27">
            <a:extLst>
              <a:ext uri="{FF2B5EF4-FFF2-40B4-BE49-F238E27FC236}">
                <a16:creationId xmlns:a16="http://schemas.microsoft.com/office/drawing/2014/main" id="{1780B2A6-1181-456F-8B6E-AD86960CD0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5093" y="0"/>
            <a:ext cx="685622"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5" name="Content Placeholder 4">
            <a:extLst>
              <a:ext uri="{FF2B5EF4-FFF2-40B4-BE49-F238E27FC236}">
                <a16:creationId xmlns:a16="http://schemas.microsoft.com/office/drawing/2014/main" id="{C50AF327-C079-F541-2F23-BEFCDB69F4C3}"/>
              </a:ext>
            </a:extLst>
          </p:cNvPr>
          <p:cNvPicPr>
            <a:picLocks noGrp="1" noChangeAspect="1"/>
          </p:cNvPicPr>
          <p:nvPr>
            <p:ph idx="1"/>
          </p:nvPr>
        </p:nvPicPr>
        <p:blipFill>
          <a:blip r:embed="rId7"/>
          <a:srcRect/>
          <a:stretch/>
        </p:blipFill>
        <p:spPr>
          <a:xfrm>
            <a:off x="7201478" y="2917916"/>
            <a:ext cx="2936071" cy="1250766"/>
          </a:xfrm>
          <a:prstGeom prst="rect">
            <a:avLst/>
          </a:prstGeom>
          <a:effectLst/>
        </p:spPr>
      </p:pic>
    </p:spTree>
    <p:extLst>
      <p:ext uri="{BB962C8B-B14F-4D97-AF65-F5344CB8AC3E}">
        <p14:creationId xmlns:p14="http://schemas.microsoft.com/office/powerpoint/2010/main" val="844604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19">
            <a:extLst>
              <a:ext uri="{FF2B5EF4-FFF2-40B4-BE49-F238E27FC236}">
                <a16:creationId xmlns:a16="http://schemas.microsoft.com/office/drawing/2014/main" id="{0604E0B1-6762-4B99-A6A5-42ED8E20D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9" name="Freeform 7">
            <a:extLst>
              <a:ext uri="{FF2B5EF4-FFF2-40B4-BE49-F238E27FC236}">
                <a16:creationId xmlns:a16="http://schemas.microsoft.com/office/drawing/2014/main" id="{6D86F5FF-DE1B-4BAB-A7BE-6F39F5DD9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7668" y="1460230"/>
            <a:ext cx="3471156"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13" name="Title 12"/>
          <p:cNvSpPr>
            <a:spLocks noGrp="1"/>
          </p:cNvSpPr>
          <p:nvPr>
            <p:ph type="title"/>
          </p:nvPr>
        </p:nvSpPr>
        <p:spPr>
          <a:xfrm>
            <a:off x="648761" y="629267"/>
            <a:ext cx="9249744" cy="1016654"/>
          </a:xfrm>
        </p:spPr>
        <p:txBody>
          <a:bodyPr>
            <a:normAutofit/>
          </a:bodyPr>
          <a:lstStyle/>
          <a:p>
            <a:r>
              <a:rPr lang="en-US">
                <a:solidFill>
                  <a:srgbClr val="EBEBEB"/>
                </a:solidFill>
              </a:rPr>
              <a:t>State Regulation of Insurance </a:t>
            </a:r>
          </a:p>
        </p:txBody>
      </p:sp>
      <p:sp>
        <p:nvSpPr>
          <p:cNvPr id="30" name="Rectangle 23">
            <a:extLst>
              <a:ext uri="{FF2B5EF4-FFF2-40B4-BE49-F238E27FC236}">
                <a16:creationId xmlns:a16="http://schemas.microsoft.com/office/drawing/2014/main" id="{736AD705-9544-45E1-B278-8D99F718B8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5093" y="0"/>
            <a:ext cx="685622"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1" name="Freeform: Shape 25">
            <a:extLst>
              <a:ext uri="{FF2B5EF4-FFF2-40B4-BE49-F238E27FC236}">
                <a16:creationId xmlns:a16="http://schemas.microsoft.com/office/drawing/2014/main" id="{8DFFC5B7-4963-4902-8A90-EFF576689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12189241"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32" name="Content Placeholder 13">
            <a:extLst>
              <a:ext uri="{FF2B5EF4-FFF2-40B4-BE49-F238E27FC236}">
                <a16:creationId xmlns:a16="http://schemas.microsoft.com/office/drawing/2014/main" id="{0EAAC0BD-C249-4FBD-DC9B-C8C8F6B298D6}"/>
              </a:ext>
            </a:extLst>
          </p:cNvPr>
          <p:cNvGraphicFramePr>
            <a:graphicFrameLocks noGrp="1"/>
          </p:cNvGraphicFramePr>
          <p:nvPr>
            <p:ph idx="1"/>
            <p:extLst>
              <p:ext uri="{D42A27DB-BD31-4B8C-83A1-F6EECF244321}">
                <p14:modId xmlns:p14="http://schemas.microsoft.com/office/powerpoint/2010/main" val="1618124548"/>
              </p:ext>
            </p:extLst>
          </p:nvPr>
        </p:nvGraphicFramePr>
        <p:xfrm>
          <a:off x="648761" y="2810256"/>
          <a:ext cx="10892532" cy="3404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3060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80684-3C5D-7A92-2313-EDD3108BD1E4}"/>
              </a:ext>
            </a:extLst>
          </p:cNvPr>
          <p:cNvSpPr>
            <a:spLocks noGrp="1"/>
          </p:cNvSpPr>
          <p:nvPr>
            <p:ph type="title"/>
          </p:nvPr>
        </p:nvSpPr>
        <p:spPr>
          <a:xfrm>
            <a:off x="645943" y="453493"/>
            <a:ext cx="9402274" cy="1400165"/>
          </a:xfrm>
        </p:spPr>
        <p:txBody>
          <a:bodyPr>
            <a:normAutofit/>
          </a:bodyPr>
          <a:lstStyle/>
          <a:p>
            <a:pPr>
              <a:lnSpc>
                <a:spcPct val="90000"/>
              </a:lnSpc>
            </a:pPr>
            <a:r>
              <a:rPr lang="en-US" sz="3599"/>
              <a:t>Baseline Rates and Specific Experience Modifications: Example Carrier &amp; State </a:t>
            </a:r>
          </a:p>
        </p:txBody>
      </p:sp>
      <p:graphicFrame>
        <p:nvGraphicFramePr>
          <p:cNvPr id="5" name="Content Placeholder 2">
            <a:extLst>
              <a:ext uri="{FF2B5EF4-FFF2-40B4-BE49-F238E27FC236}">
                <a16:creationId xmlns:a16="http://schemas.microsoft.com/office/drawing/2014/main" id="{0B8520BB-8653-36F7-44C9-3A0FABC6F56D}"/>
              </a:ext>
            </a:extLst>
          </p:cNvPr>
          <p:cNvGraphicFramePr>
            <a:graphicFrameLocks noGrp="1"/>
          </p:cNvGraphicFramePr>
          <p:nvPr>
            <p:ph idx="1"/>
          </p:nvPr>
        </p:nvGraphicFramePr>
        <p:xfrm>
          <a:off x="645942" y="2140420"/>
          <a:ext cx="9401903" cy="40553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03597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BE112-DDC8-AD24-096A-F8B03E2884E1}"/>
              </a:ext>
            </a:extLst>
          </p:cNvPr>
          <p:cNvSpPr>
            <a:spLocks noGrp="1"/>
          </p:cNvSpPr>
          <p:nvPr>
            <p:ph type="title"/>
          </p:nvPr>
        </p:nvSpPr>
        <p:spPr/>
        <p:txBody>
          <a:bodyPr/>
          <a:lstStyle/>
          <a:p>
            <a:r>
              <a:rPr lang="en-US" dirty="0">
                <a:solidFill>
                  <a:srgbClr val="FF0000"/>
                </a:solidFill>
              </a:rPr>
              <a:t>Maximum Available Debits/Credits by State </a:t>
            </a:r>
          </a:p>
        </p:txBody>
      </p:sp>
      <p:graphicFrame>
        <p:nvGraphicFramePr>
          <p:cNvPr id="6" name="Table 6">
            <a:extLst>
              <a:ext uri="{FF2B5EF4-FFF2-40B4-BE49-F238E27FC236}">
                <a16:creationId xmlns:a16="http://schemas.microsoft.com/office/drawing/2014/main" id="{06635BE7-96CD-4083-6374-DD059914F6D9}"/>
              </a:ext>
            </a:extLst>
          </p:cNvPr>
          <p:cNvGraphicFramePr>
            <a:graphicFrameLocks noGrp="1"/>
          </p:cNvGraphicFramePr>
          <p:nvPr>
            <p:ph idx="1"/>
            <p:extLst>
              <p:ext uri="{D42A27DB-BD31-4B8C-83A1-F6EECF244321}">
                <p14:modId xmlns:p14="http://schemas.microsoft.com/office/powerpoint/2010/main" val="3303927832"/>
              </p:ext>
            </p:extLst>
          </p:nvPr>
        </p:nvGraphicFramePr>
        <p:xfrm>
          <a:off x="1103313" y="2052638"/>
          <a:ext cx="8943974" cy="2964180"/>
        </p:xfrm>
        <a:graphic>
          <a:graphicData uri="http://schemas.openxmlformats.org/drawingml/2006/table">
            <a:tbl>
              <a:tblPr firstRow="1" bandRow="1">
                <a:tableStyleId>{3B4B98B0-60AC-42C2-AFA5-B58CD77FA1E5}</a:tableStyleId>
              </a:tblPr>
              <a:tblGrid>
                <a:gridCol w="4471987">
                  <a:extLst>
                    <a:ext uri="{9D8B030D-6E8A-4147-A177-3AD203B41FA5}">
                      <a16:colId xmlns:a16="http://schemas.microsoft.com/office/drawing/2014/main" val="4235418101"/>
                    </a:ext>
                  </a:extLst>
                </a:gridCol>
                <a:gridCol w="4471987">
                  <a:extLst>
                    <a:ext uri="{9D8B030D-6E8A-4147-A177-3AD203B41FA5}">
                      <a16:colId xmlns:a16="http://schemas.microsoft.com/office/drawing/2014/main" val="3399068304"/>
                    </a:ext>
                  </a:extLst>
                </a:gridCol>
              </a:tblGrid>
              <a:tr h="370840">
                <a:tc>
                  <a:txBody>
                    <a:bodyPr/>
                    <a:lstStyle/>
                    <a:p>
                      <a:pPr algn="l" fontAlgn="b"/>
                      <a:r>
                        <a:rPr lang="en-US" sz="1800" b="1" i="0" u="sng" strike="noStrike" dirty="0">
                          <a:solidFill>
                            <a:schemeClr val="tx1"/>
                          </a:solidFill>
                          <a:effectLst/>
                          <a:latin typeface="Calibri" panose="020F0502020204030204" pitchFamily="34" charset="0"/>
                        </a:rPr>
                        <a:t>Maximum Available Credits/Debits</a:t>
                      </a:r>
                    </a:p>
                  </a:txBody>
                  <a:tcPr marL="6350" marR="6350" marT="6350" marB="0" anchor="b"/>
                </a:tc>
                <a:tc>
                  <a:txBody>
                    <a:bodyPr/>
                    <a:lstStyle/>
                    <a:p>
                      <a:pPr algn="l" fontAlgn="b"/>
                      <a:r>
                        <a:rPr lang="en-US" sz="1800" b="1" i="0" u="sng" strike="noStrike">
                          <a:solidFill>
                            <a:schemeClr val="tx1"/>
                          </a:solidFill>
                          <a:effectLst/>
                          <a:latin typeface="Calibri" panose="020F0502020204030204" pitchFamily="34" charset="0"/>
                        </a:rPr>
                        <a:t>States</a:t>
                      </a:r>
                    </a:p>
                  </a:txBody>
                  <a:tcPr marL="6350" marR="6350" marT="6350" marB="0" anchor="b"/>
                </a:tc>
                <a:extLst>
                  <a:ext uri="{0D108BD9-81ED-4DB2-BD59-A6C34878D82A}">
                    <a16:rowId xmlns:a16="http://schemas.microsoft.com/office/drawing/2014/main" val="284471690"/>
                  </a:ext>
                </a:extLst>
              </a:tr>
              <a:tr h="370840">
                <a:tc>
                  <a:txBody>
                    <a:bodyPr/>
                    <a:lstStyle/>
                    <a:p>
                      <a:pPr algn="l" fontAlgn="b"/>
                      <a:r>
                        <a:rPr lang="en-US" sz="1800" b="1" i="0" u="none" strike="noStrike" dirty="0">
                          <a:solidFill>
                            <a:schemeClr val="tx1"/>
                          </a:solidFill>
                          <a:effectLst/>
                          <a:latin typeface="Calibri" panose="020F0502020204030204" pitchFamily="34" charset="0"/>
                        </a:rPr>
                        <a:t>(+/-) 15</a:t>
                      </a:r>
                    </a:p>
                  </a:txBody>
                  <a:tcPr marL="6350" marR="6350" marT="6350" marB="0" anchor="b"/>
                </a:tc>
                <a:tc>
                  <a:txBody>
                    <a:bodyPr/>
                    <a:lstStyle/>
                    <a:p>
                      <a:pPr algn="l" fontAlgn="b"/>
                      <a:r>
                        <a:rPr lang="en-US" sz="1800" b="1" i="0" u="none" strike="noStrike">
                          <a:solidFill>
                            <a:schemeClr val="tx1"/>
                          </a:solidFill>
                          <a:effectLst/>
                          <a:latin typeface="Calibri" panose="020F0502020204030204" pitchFamily="34" charset="0"/>
                        </a:rPr>
                        <a:t>NY</a:t>
                      </a:r>
                    </a:p>
                  </a:txBody>
                  <a:tcPr marL="6350" marR="6350" marT="6350" marB="0" anchor="b"/>
                </a:tc>
                <a:extLst>
                  <a:ext uri="{0D108BD9-81ED-4DB2-BD59-A6C34878D82A}">
                    <a16:rowId xmlns:a16="http://schemas.microsoft.com/office/drawing/2014/main" val="3387004293"/>
                  </a:ext>
                </a:extLst>
              </a:tr>
              <a:tr h="370840">
                <a:tc>
                  <a:txBody>
                    <a:bodyPr/>
                    <a:lstStyle/>
                    <a:p>
                      <a:pPr algn="l" fontAlgn="b"/>
                      <a:r>
                        <a:rPr lang="en-US" sz="1800" b="1" i="0" u="none" strike="noStrike">
                          <a:solidFill>
                            <a:schemeClr val="tx1"/>
                          </a:solidFill>
                          <a:effectLst/>
                          <a:latin typeface="Calibri" panose="020F0502020204030204" pitchFamily="34" charset="0"/>
                        </a:rPr>
                        <a:t>(+/-) 25</a:t>
                      </a:r>
                    </a:p>
                  </a:txBody>
                  <a:tcPr marL="6350" marR="6350" marT="6350" marB="0" anchor="b"/>
                </a:tc>
                <a:tc>
                  <a:txBody>
                    <a:bodyPr/>
                    <a:lstStyle/>
                    <a:p>
                      <a:pPr algn="l" fontAlgn="b"/>
                      <a:r>
                        <a:rPr lang="en-US" sz="1800" b="1" i="0" u="none" strike="noStrike">
                          <a:solidFill>
                            <a:schemeClr val="tx1"/>
                          </a:solidFill>
                          <a:effectLst/>
                          <a:latin typeface="Calibri" panose="020F0502020204030204" pitchFamily="34" charset="0"/>
                        </a:rPr>
                        <a:t>AL, AZ, CA, CO, CT, DE, DC, FL, IA, ID, LA, MI, MO, NJ, ND, NM, OH, OR, SD, UT, VT, WA</a:t>
                      </a:r>
                    </a:p>
                  </a:txBody>
                  <a:tcPr marL="6350" marR="6350" marT="6350" marB="0" anchor="b"/>
                </a:tc>
                <a:extLst>
                  <a:ext uri="{0D108BD9-81ED-4DB2-BD59-A6C34878D82A}">
                    <a16:rowId xmlns:a16="http://schemas.microsoft.com/office/drawing/2014/main" val="1307913408"/>
                  </a:ext>
                </a:extLst>
              </a:tr>
              <a:tr h="370840">
                <a:tc>
                  <a:txBody>
                    <a:bodyPr/>
                    <a:lstStyle/>
                    <a:p>
                      <a:pPr algn="l" fontAlgn="b"/>
                      <a:r>
                        <a:rPr lang="en-US" sz="1800" b="1" i="0" u="none" strike="noStrike">
                          <a:solidFill>
                            <a:schemeClr val="tx1"/>
                          </a:solidFill>
                          <a:effectLst/>
                          <a:latin typeface="Calibri" panose="020F0502020204030204" pitchFamily="34" charset="0"/>
                        </a:rPr>
                        <a:t>(+/-) 40</a:t>
                      </a:r>
                    </a:p>
                  </a:txBody>
                  <a:tcPr marL="6350" marR="6350" marT="6350" marB="0" anchor="b"/>
                </a:tc>
                <a:tc>
                  <a:txBody>
                    <a:bodyPr/>
                    <a:lstStyle/>
                    <a:p>
                      <a:pPr algn="l" fontAlgn="b"/>
                      <a:r>
                        <a:rPr lang="en-US" sz="1800" b="1" i="0" u="none" strike="noStrike">
                          <a:solidFill>
                            <a:schemeClr val="tx1"/>
                          </a:solidFill>
                          <a:effectLst/>
                          <a:latin typeface="Calibri" panose="020F0502020204030204" pitchFamily="34" charset="0"/>
                        </a:rPr>
                        <a:t>AK, AR, KS, KY, ME, MD, MN, MS, MT, NC, NH, NV, OK, PA, RI, SC, TX, WV</a:t>
                      </a:r>
                    </a:p>
                  </a:txBody>
                  <a:tcPr marL="6350" marR="6350" marT="6350" marB="0" anchor="b"/>
                </a:tc>
                <a:extLst>
                  <a:ext uri="{0D108BD9-81ED-4DB2-BD59-A6C34878D82A}">
                    <a16:rowId xmlns:a16="http://schemas.microsoft.com/office/drawing/2014/main" val="2182712237"/>
                  </a:ext>
                </a:extLst>
              </a:tr>
              <a:tr h="370840">
                <a:tc>
                  <a:txBody>
                    <a:bodyPr/>
                    <a:lstStyle/>
                    <a:p>
                      <a:pPr algn="l" fontAlgn="b"/>
                      <a:r>
                        <a:rPr lang="en-US" sz="1800" b="1" i="0" u="none" strike="noStrike">
                          <a:solidFill>
                            <a:schemeClr val="tx1"/>
                          </a:solidFill>
                          <a:effectLst/>
                          <a:latin typeface="Calibri" panose="020F0502020204030204" pitchFamily="34" charset="0"/>
                        </a:rPr>
                        <a:t>(+/-) 50</a:t>
                      </a:r>
                    </a:p>
                  </a:txBody>
                  <a:tcPr marL="6350" marR="6350" marT="6350" marB="0" anchor="b"/>
                </a:tc>
                <a:tc>
                  <a:txBody>
                    <a:bodyPr/>
                    <a:lstStyle/>
                    <a:p>
                      <a:pPr algn="l" fontAlgn="b"/>
                      <a:r>
                        <a:rPr lang="it-IT" sz="1800" b="1" i="0" u="none" strike="noStrike">
                          <a:solidFill>
                            <a:schemeClr val="tx1"/>
                          </a:solidFill>
                          <a:effectLst/>
                          <a:latin typeface="Calibri" panose="020F0502020204030204" pitchFamily="34" charset="0"/>
                        </a:rPr>
                        <a:t>IL, IN, TN, VA, WI, WY</a:t>
                      </a:r>
                    </a:p>
                  </a:txBody>
                  <a:tcPr marL="6350" marR="6350" marT="6350" marB="0" anchor="b"/>
                </a:tc>
                <a:extLst>
                  <a:ext uri="{0D108BD9-81ED-4DB2-BD59-A6C34878D82A}">
                    <a16:rowId xmlns:a16="http://schemas.microsoft.com/office/drawing/2014/main" val="2049195880"/>
                  </a:ext>
                </a:extLst>
              </a:tr>
              <a:tr h="370840">
                <a:tc>
                  <a:txBody>
                    <a:bodyPr/>
                    <a:lstStyle/>
                    <a:p>
                      <a:pPr algn="l" fontAlgn="b"/>
                      <a:r>
                        <a:rPr lang="en-US" sz="1800" b="1" i="0" u="none" strike="noStrike">
                          <a:solidFill>
                            <a:schemeClr val="tx1"/>
                          </a:solidFill>
                          <a:effectLst/>
                          <a:latin typeface="Calibri" panose="020F0502020204030204" pitchFamily="34" charset="0"/>
                        </a:rPr>
                        <a:t>(+/-) +40 and -50</a:t>
                      </a:r>
                    </a:p>
                  </a:txBody>
                  <a:tcPr marL="6350" marR="6350" marT="6350" marB="0" anchor="b"/>
                </a:tc>
                <a:tc>
                  <a:txBody>
                    <a:bodyPr/>
                    <a:lstStyle/>
                    <a:p>
                      <a:pPr algn="l" fontAlgn="b"/>
                      <a:r>
                        <a:rPr lang="en-US" sz="1800" b="1" i="0" u="none" strike="noStrike">
                          <a:solidFill>
                            <a:schemeClr val="tx1"/>
                          </a:solidFill>
                          <a:effectLst/>
                          <a:latin typeface="Calibri" panose="020F0502020204030204" pitchFamily="34" charset="0"/>
                        </a:rPr>
                        <a:t>GA</a:t>
                      </a:r>
                    </a:p>
                  </a:txBody>
                  <a:tcPr marL="6350" marR="6350" marT="6350" marB="0" anchor="b"/>
                </a:tc>
                <a:extLst>
                  <a:ext uri="{0D108BD9-81ED-4DB2-BD59-A6C34878D82A}">
                    <a16:rowId xmlns:a16="http://schemas.microsoft.com/office/drawing/2014/main" val="2809101975"/>
                  </a:ext>
                </a:extLst>
              </a:tr>
              <a:tr h="370840">
                <a:tc>
                  <a:txBody>
                    <a:bodyPr/>
                    <a:lstStyle/>
                    <a:p>
                      <a:pPr algn="l" fontAlgn="b"/>
                      <a:r>
                        <a:rPr lang="en-US" sz="1800" b="1" i="0" u="none" strike="noStrike">
                          <a:solidFill>
                            <a:schemeClr val="tx1"/>
                          </a:solidFill>
                          <a:effectLst/>
                          <a:latin typeface="Calibri" panose="020F0502020204030204" pitchFamily="34" charset="0"/>
                        </a:rPr>
                        <a:t>(+/-) +25 and -40</a:t>
                      </a:r>
                    </a:p>
                  </a:txBody>
                  <a:tcPr marL="6350" marR="6350" marT="6350" marB="0" anchor="b"/>
                </a:tc>
                <a:tc>
                  <a:txBody>
                    <a:bodyPr/>
                    <a:lstStyle/>
                    <a:p>
                      <a:pPr algn="l" fontAlgn="b"/>
                      <a:r>
                        <a:rPr lang="en-US" sz="1800" b="1" i="0" u="none" strike="noStrike" dirty="0">
                          <a:solidFill>
                            <a:schemeClr val="tx1"/>
                          </a:solidFill>
                          <a:effectLst/>
                          <a:latin typeface="Calibri" panose="020F0502020204030204" pitchFamily="34" charset="0"/>
                        </a:rPr>
                        <a:t>MA</a:t>
                      </a:r>
                    </a:p>
                  </a:txBody>
                  <a:tcPr marL="6350" marR="6350" marT="6350" marB="0" anchor="b"/>
                </a:tc>
                <a:extLst>
                  <a:ext uri="{0D108BD9-81ED-4DB2-BD59-A6C34878D82A}">
                    <a16:rowId xmlns:a16="http://schemas.microsoft.com/office/drawing/2014/main" val="4248781865"/>
                  </a:ext>
                </a:extLst>
              </a:tr>
            </a:tbl>
          </a:graphicData>
        </a:graphic>
      </p:graphicFrame>
    </p:spTree>
    <p:extLst>
      <p:ext uri="{BB962C8B-B14F-4D97-AF65-F5344CB8AC3E}">
        <p14:creationId xmlns:p14="http://schemas.microsoft.com/office/powerpoint/2010/main" val="2728641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613C9C0A-47AD-49A5-838A-A43281BDCD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8" name="Freeform 7">
            <a:extLst>
              <a:ext uri="{FF2B5EF4-FFF2-40B4-BE49-F238E27FC236}">
                <a16:creationId xmlns:a16="http://schemas.microsoft.com/office/drawing/2014/main" id="{79507746-2C84-4EB6-B021-47E5289106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7668" y="1460230"/>
            <a:ext cx="3471156"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768481EC-2B2E-562A-8888-5EC7BD900834}"/>
              </a:ext>
            </a:extLst>
          </p:cNvPr>
          <p:cNvSpPr>
            <a:spLocks noGrp="1"/>
          </p:cNvSpPr>
          <p:nvPr>
            <p:ph type="title"/>
          </p:nvPr>
        </p:nvSpPr>
        <p:spPr>
          <a:xfrm>
            <a:off x="648761" y="629267"/>
            <a:ext cx="9249744" cy="1016654"/>
          </a:xfrm>
        </p:spPr>
        <p:txBody>
          <a:bodyPr>
            <a:normAutofit/>
          </a:bodyPr>
          <a:lstStyle/>
          <a:p>
            <a:r>
              <a:rPr lang="en-US" sz="3900">
                <a:solidFill>
                  <a:srgbClr val="EBEBEB"/>
                </a:solidFill>
              </a:rPr>
              <a:t>Open Lot Underwriting Credits/Debits</a:t>
            </a:r>
          </a:p>
        </p:txBody>
      </p:sp>
      <p:sp>
        <p:nvSpPr>
          <p:cNvPr id="19" name="Rectangle 12">
            <a:extLst>
              <a:ext uri="{FF2B5EF4-FFF2-40B4-BE49-F238E27FC236}">
                <a16:creationId xmlns:a16="http://schemas.microsoft.com/office/drawing/2014/main" id="{7B0D28F5-B926-4D9B-9413-91E73A4C62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5093" y="0"/>
            <a:ext cx="685622"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0" name="Freeform: Shape 14">
            <a:extLst>
              <a:ext uri="{FF2B5EF4-FFF2-40B4-BE49-F238E27FC236}">
                <a16:creationId xmlns:a16="http://schemas.microsoft.com/office/drawing/2014/main" id="{2B3D24C5-CE61-47C8-A0D0-C767528D1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12189241"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21" name="Content Placeholder 2">
            <a:extLst>
              <a:ext uri="{FF2B5EF4-FFF2-40B4-BE49-F238E27FC236}">
                <a16:creationId xmlns:a16="http://schemas.microsoft.com/office/drawing/2014/main" id="{526ACB57-7C1F-4DA6-AE81-7949BC2364AB}"/>
              </a:ext>
            </a:extLst>
          </p:cNvPr>
          <p:cNvGraphicFramePr>
            <a:graphicFrameLocks noGrp="1"/>
          </p:cNvGraphicFramePr>
          <p:nvPr>
            <p:ph idx="1"/>
            <p:extLst>
              <p:ext uri="{D42A27DB-BD31-4B8C-83A1-F6EECF244321}">
                <p14:modId xmlns:p14="http://schemas.microsoft.com/office/powerpoint/2010/main" val="504513270"/>
              </p:ext>
            </p:extLst>
          </p:nvPr>
        </p:nvGraphicFramePr>
        <p:xfrm>
          <a:off x="648761" y="2810256"/>
          <a:ext cx="10892532" cy="3404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099646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0">
            <a:extLst>
              <a:ext uri="{FF2B5EF4-FFF2-40B4-BE49-F238E27FC236}">
                <a16:creationId xmlns:a16="http://schemas.microsoft.com/office/drawing/2014/main" id="{DAECE819-B1FC-4929-B9CF-D59565FF45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
            <a:ext cx="12188520" cy="68580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16">
            <a:extLst>
              <a:ext uri="{FF2B5EF4-FFF2-40B4-BE49-F238E27FC236}">
                <a16:creationId xmlns:a16="http://schemas.microsoft.com/office/drawing/2014/main" id="{3CD10B93-339D-46DB-A32D-618F36688D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7668" y="3787058"/>
            <a:ext cx="3471156"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2">
              <a:alpha val="20000"/>
            </a:schemeClr>
          </a:solidFill>
          <a:ln>
            <a:noFill/>
          </a:ln>
        </p:spPr>
        <p:txBody>
          <a:bodyPr rtlCol="0" anchor="ctr"/>
          <a:lstStyle/>
          <a:p>
            <a:pPr algn="ctr"/>
            <a:endParaRPr lang="en-US">
              <a:solidFill>
                <a:schemeClr val="tx1"/>
              </a:solidFill>
            </a:endParaRPr>
          </a:p>
        </p:txBody>
      </p:sp>
      <p:sp>
        <p:nvSpPr>
          <p:cNvPr id="49" name="Freeform 5">
            <a:extLst>
              <a:ext uri="{FF2B5EF4-FFF2-40B4-BE49-F238E27FC236}">
                <a16:creationId xmlns:a16="http://schemas.microsoft.com/office/drawing/2014/main" id="{4FB53830-1385-4683-AA48-377DAFF7EB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304" y="4065581"/>
            <a:ext cx="12188521"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ln>
            <a:noFill/>
          </a:ln>
        </p:spPr>
        <p:style>
          <a:lnRef idx="0">
            <a:scrgbClr r="0" g="0" b="0"/>
          </a:lnRef>
          <a:fillRef idx="1003">
            <a:schemeClr val="dk2"/>
          </a:fillRef>
          <a:effectRef idx="0">
            <a:scrgbClr r="0" g="0" b="0"/>
          </a:effectRef>
          <a:fontRef idx="major"/>
        </p:style>
      </p:sp>
      <p:sp>
        <p:nvSpPr>
          <p:cNvPr id="2" name="Title 1">
            <a:extLst>
              <a:ext uri="{FF2B5EF4-FFF2-40B4-BE49-F238E27FC236}">
                <a16:creationId xmlns:a16="http://schemas.microsoft.com/office/drawing/2014/main" id="{CD446A2A-F3E3-CFEA-AA43-FAB0AD7DF388}"/>
              </a:ext>
            </a:extLst>
          </p:cNvPr>
          <p:cNvSpPr>
            <a:spLocks noGrp="1"/>
          </p:cNvSpPr>
          <p:nvPr>
            <p:ph type="title"/>
          </p:nvPr>
        </p:nvSpPr>
        <p:spPr>
          <a:xfrm>
            <a:off x="611693" y="4885339"/>
            <a:ext cx="10965438" cy="1237087"/>
          </a:xfrm>
        </p:spPr>
        <p:txBody>
          <a:bodyPr>
            <a:normAutofit/>
          </a:bodyPr>
          <a:lstStyle/>
          <a:p>
            <a:r>
              <a:rPr lang="en-US">
                <a:solidFill>
                  <a:srgbClr val="EBEBEB"/>
                </a:solidFill>
              </a:rPr>
              <a:t>Property Credit/Debits </a:t>
            </a:r>
          </a:p>
        </p:txBody>
      </p:sp>
      <p:graphicFrame>
        <p:nvGraphicFramePr>
          <p:cNvPr id="36" name="Content Placeholder 2">
            <a:extLst>
              <a:ext uri="{FF2B5EF4-FFF2-40B4-BE49-F238E27FC236}">
                <a16:creationId xmlns:a16="http://schemas.microsoft.com/office/drawing/2014/main" id="{8A423C83-01A3-8C6D-2F21-FDBBAE5E8451}"/>
              </a:ext>
            </a:extLst>
          </p:cNvPr>
          <p:cNvGraphicFramePr>
            <a:graphicFrameLocks noGrp="1"/>
          </p:cNvGraphicFramePr>
          <p:nvPr>
            <p:ph idx="1"/>
            <p:extLst>
              <p:ext uri="{D42A27DB-BD31-4B8C-83A1-F6EECF244321}">
                <p14:modId xmlns:p14="http://schemas.microsoft.com/office/powerpoint/2010/main" val="3036980803"/>
              </p:ext>
            </p:extLst>
          </p:nvPr>
        </p:nvGraphicFramePr>
        <p:xfrm>
          <a:off x="645944" y="593387"/>
          <a:ext cx="10898523" cy="33833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84202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F2408-9A82-B321-190C-FEA8B4FF4460}"/>
              </a:ext>
            </a:extLst>
          </p:cNvPr>
          <p:cNvSpPr>
            <a:spLocks noGrp="1"/>
          </p:cNvSpPr>
          <p:nvPr>
            <p:ph type="title"/>
          </p:nvPr>
        </p:nvSpPr>
        <p:spPr>
          <a:xfrm>
            <a:off x="645942" y="452718"/>
            <a:ext cx="9402274" cy="1400530"/>
          </a:xfrm>
        </p:spPr>
        <p:txBody>
          <a:bodyPr>
            <a:normAutofit/>
          </a:bodyPr>
          <a:lstStyle/>
          <a:p>
            <a:r>
              <a:rPr lang="en-US"/>
              <a:t>Liability Debit/Credits </a:t>
            </a:r>
          </a:p>
        </p:txBody>
      </p:sp>
      <p:graphicFrame>
        <p:nvGraphicFramePr>
          <p:cNvPr id="5" name="Content Placeholder 2">
            <a:extLst>
              <a:ext uri="{FF2B5EF4-FFF2-40B4-BE49-F238E27FC236}">
                <a16:creationId xmlns:a16="http://schemas.microsoft.com/office/drawing/2014/main" id="{144E06D2-844C-13CB-0993-82F65955CBC9}"/>
              </a:ext>
            </a:extLst>
          </p:cNvPr>
          <p:cNvGraphicFramePr>
            <a:graphicFrameLocks noGrp="1"/>
          </p:cNvGraphicFramePr>
          <p:nvPr>
            <p:ph idx="1"/>
            <p:extLst>
              <p:ext uri="{D42A27DB-BD31-4B8C-83A1-F6EECF244321}">
                <p14:modId xmlns:p14="http://schemas.microsoft.com/office/powerpoint/2010/main" val="669421348"/>
              </p:ext>
            </p:extLst>
          </p:nvPr>
        </p:nvGraphicFramePr>
        <p:xfrm>
          <a:off x="645942" y="2140085"/>
          <a:ext cx="9401903" cy="40564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28551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E52B8-F61E-EFA1-1D57-47024F235626}"/>
              </a:ext>
            </a:extLst>
          </p:cNvPr>
          <p:cNvSpPr>
            <a:spLocks noGrp="1"/>
          </p:cNvSpPr>
          <p:nvPr>
            <p:ph type="title"/>
          </p:nvPr>
        </p:nvSpPr>
        <p:spPr/>
        <p:txBody>
          <a:bodyPr/>
          <a:lstStyle/>
          <a:p>
            <a:r>
              <a:rPr lang="en-US" dirty="0">
                <a:solidFill>
                  <a:srgbClr val="FF0000"/>
                </a:solidFill>
              </a:rPr>
              <a:t>Underwriting Credit Implementation Examples</a:t>
            </a:r>
          </a:p>
        </p:txBody>
      </p:sp>
      <p:graphicFrame>
        <p:nvGraphicFramePr>
          <p:cNvPr id="7" name="Content Placeholder 2">
            <a:extLst>
              <a:ext uri="{FF2B5EF4-FFF2-40B4-BE49-F238E27FC236}">
                <a16:creationId xmlns:a16="http://schemas.microsoft.com/office/drawing/2014/main" id="{57CD8B63-832B-DF15-FA7E-46ADE5F9C0C5}"/>
              </a:ext>
            </a:extLst>
          </p:cNvPr>
          <p:cNvGraphicFramePr>
            <a:graphicFrameLocks noGrp="1"/>
          </p:cNvGraphicFramePr>
          <p:nvPr>
            <p:ph idx="1"/>
            <p:extLst>
              <p:ext uri="{D42A27DB-BD31-4B8C-83A1-F6EECF244321}">
                <p14:modId xmlns:p14="http://schemas.microsoft.com/office/powerpoint/2010/main" val="1349178270"/>
              </p:ext>
            </p:extLst>
          </p:nvPr>
        </p:nvGraphicFramePr>
        <p:xfrm>
          <a:off x="1103025" y="2052919"/>
          <a:ext cx="8944211" cy="41954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3626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13C9C0A-47AD-49A5-838A-A43281BDCD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 name="Freeform 7">
            <a:extLst>
              <a:ext uri="{FF2B5EF4-FFF2-40B4-BE49-F238E27FC236}">
                <a16:creationId xmlns:a16="http://schemas.microsoft.com/office/drawing/2014/main" id="{79507746-2C84-4EB6-B021-47E5289106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7668" y="1460230"/>
            <a:ext cx="3471156"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A4336488-6610-E497-766B-F8D89EE50B13}"/>
              </a:ext>
            </a:extLst>
          </p:cNvPr>
          <p:cNvSpPr>
            <a:spLocks noGrp="1"/>
          </p:cNvSpPr>
          <p:nvPr>
            <p:ph type="title"/>
          </p:nvPr>
        </p:nvSpPr>
        <p:spPr>
          <a:xfrm>
            <a:off x="648761" y="629267"/>
            <a:ext cx="9249744" cy="1016654"/>
          </a:xfrm>
        </p:spPr>
        <p:txBody>
          <a:bodyPr>
            <a:normAutofit/>
          </a:bodyPr>
          <a:lstStyle/>
          <a:p>
            <a:r>
              <a:rPr lang="en-US">
                <a:solidFill>
                  <a:srgbClr val="EBEBEB"/>
                </a:solidFill>
              </a:rPr>
              <a:t>The Checklist</a:t>
            </a:r>
          </a:p>
        </p:txBody>
      </p:sp>
      <p:sp>
        <p:nvSpPr>
          <p:cNvPr id="13" name="Rectangle 12">
            <a:extLst>
              <a:ext uri="{FF2B5EF4-FFF2-40B4-BE49-F238E27FC236}">
                <a16:creationId xmlns:a16="http://schemas.microsoft.com/office/drawing/2014/main" id="{7B0D28F5-B926-4D9B-9413-91E73A4C62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5093" y="0"/>
            <a:ext cx="685622"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5" name="Freeform: Shape 14">
            <a:extLst>
              <a:ext uri="{FF2B5EF4-FFF2-40B4-BE49-F238E27FC236}">
                <a16:creationId xmlns:a16="http://schemas.microsoft.com/office/drawing/2014/main" id="{2B3D24C5-CE61-47C8-A0D0-C767528D1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12189241"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5" name="Content Placeholder 2">
            <a:extLst>
              <a:ext uri="{FF2B5EF4-FFF2-40B4-BE49-F238E27FC236}">
                <a16:creationId xmlns:a16="http://schemas.microsoft.com/office/drawing/2014/main" id="{1A93AF4A-9520-8DE0-A1A6-BF5931E125DE}"/>
              </a:ext>
            </a:extLst>
          </p:cNvPr>
          <p:cNvGraphicFramePr>
            <a:graphicFrameLocks noGrp="1"/>
          </p:cNvGraphicFramePr>
          <p:nvPr>
            <p:ph idx="1"/>
            <p:extLst>
              <p:ext uri="{D42A27DB-BD31-4B8C-83A1-F6EECF244321}">
                <p14:modId xmlns:p14="http://schemas.microsoft.com/office/powerpoint/2010/main" val="2847218792"/>
              </p:ext>
            </p:extLst>
          </p:nvPr>
        </p:nvGraphicFramePr>
        <p:xfrm>
          <a:off x="648761" y="2810256"/>
          <a:ext cx="10892532" cy="3404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10950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StripedBorder_16x9">
      <a:dk1>
        <a:srgbClr val="404040"/>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Glow Edge">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StripedBorder_16x9">
      <a:dk1>
        <a:srgbClr val="404040"/>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Glow Edge">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13048</TotalTime>
  <Words>545</Words>
  <Application>Microsoft Office PowerPoint</Application>
  <PresentationFormat>Custom</PresentationFormat>
  <Paragraphs>88</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Century Gothic</vt:lpstr>
      <vt:lpstr>Euphemia</vt:lpstr>
      <vt:lpstr>Wingdings 3</vt:lpstr>
      <vt:lpstr>Ion</vt:lpstr>
      <vt:lpstr>A Peak Behind the Underwriting Curtain </vt:lpstr>
      <vt:lpstr>State Regulation of Insurance </vt:lpstr>
      <vt:lpstr>Baseline Rates and Specific Experience Modifications: Example Carrier &amp; State </vt:lpstr>
      <vt:lpstr>Maximum Available Debits/Credits by State </vt:lpstr>
      <vt:lpstr>Open Lot Underwriting Credits/Debits</vt:lpstr>
      <vt:lpstr>Property Credit/Debits </vt:lpstr>
      <vt:lpstr>Liability Debit/Credits </vt:lpstr>
      <vt:lpstr>Underwriting Credit Implementation Examples</vt:lpstr>
      <vt:lpstr>The Checklist</vt:lpstr>
      <vt:lpstr>Example Safety Statement</vt:lpstr>
      <vt:lpstr>Contractual Risk Transfer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Peak Behind the Underwriting Curtain </dc:title>
  <dc:creator>Jay J. Williams</dc:creator>
  <cp:lastModifiedBy>Jay J. Williams</cp:lastModifiedBy>
  <cp:revision>17</cp:revision>
  <dcterms:created xsi:type="dcterms:W3CDTF">2023-01-12T14:19:25Z</dcterms:created>
  <dcterms:modified xsi:type="dcterms:W3CDTF">2023-01-21T15:48:11Z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